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300" r:id="rId3"/>
    <p:sldId id="264" r:id="rId4"/>
    <p:sldId id="282" r:id="rId5"/>
    <p:sldId id="287" r:id="rId6"/>
    <p:sldId id="304" r:id="rId7"/>
    <p:sldId id="257" r:id="rId8"/>
    <p:sldId id="283" r:id="rId9"/>
    <p:sldId id="291" r:id="rId10"/>
    <p:sldId id="284" r:id="rId11"/>
    <p:sldId id="305" r:id="rId12"/>
    <p:sldId id="258" r:id="rId13"/>
    <p:sldId id="272" r:id="rId14"/>
    <p:sldId id="273" r:id="rId15"/>
    <p:sldId id="265" r:id="rId16"/>
    <p:sldId id="275" r:id="rId17"/>
    <p:sldId id="274" r:id="rId18"/>
    <p:sldId id="281" r:id="rId19"/>
    <p:sldId id="289" r:id="rId20"/>
    <p:sldId id="302" r:id="rId21"/>
    <p:sldId id="303" r:id="rId22"/>
    <p:sldId id="298" r:id="rId23"/>
    <p:sldId id="301" r:id="rId24"/>
    <p:sldId id="293" r:id="rId25"/>
    <p:sldId id="290" r:id="rId26"/>
    <p:sldId id="292" r:id="rId27"/>
    <p:sldId id="296" r:id="rId28"/>
    <p:sldId id="297" r:id="rId29"/>
    <p:sldId id="260" r:id="rId30"/>
    <p:sldId id="295" r:id="rId31"/>
    <p:sldId id="288" r:id="rId32"/>
    <p:sldId id="294" r:id="rId33"/>
    <p:sldId id="261" r:id="rId34"/>
    <p:sldId id="262" r:id="rId35"/>
    <p:sldId id="263" r:id="rId36"/>
    <p:sldId id="268" r:id="rId37"/>
    <p:sldId id="270" r:id="rId38"/>
    <p:sldId id="266" r:id="rId39"/>
    <p:sldId id="267" r:id="rId40"/>
    <p:sldId id="269" r:id="rId41"/>
    <p:sldId id="280" r:id="rId42"/>
    <p:sldId id="278" r:id="rId43"/>
    <p:sldId id="279" r:id="rId44"/>
    <p:sldId id="271" r:id="rId45"/>
    <p:sldId id="299" r:id="rId46"/>
  </p:sldIdLst>
  <p:sldSz cx="9144000" cy="6858000" type="screen4x3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hyperlink" Target="mailto:JP4@bexar.org" TargetMode="External"/><Relationship Id="rId3" Type="http://schemas.openxmlformats.org/officeDocument/2006/relationships/hyperlink" Target="http://home.bexar.org/jp/vazquez.html" TargetMode="External"/><Relationship Id="rId7" Type="http://schemas.openxmlformats.org/officeDocument/2006/relationships/hyperlink" Target="http://home.bexar.org/jp/lopez.html" TargetMode="External"/><Relationship Id="rId2" Type="http://schemas.openxmlformats.org/officeDocument/2006/relationships/hyperlink" Target="http://home.bexar.org/jp/rodriguez.html" TargetMode="External"/><Relationship Id="rId1" Type="http://schemas.openxmlformats.org/officeDocument/2006/relationships/hyperlink" Target="http://home.bexar.org/jp/tejeda.html" TargetMode="External"/><Relationship Id="rId6" Type="http://schemas.openxmlformats.org/officeDocument/2006/relationships/hyperlink" Target="http://home.bexar.org/jp/wentworth.html" TargetMode="External"/><Relationship Id="rId5" Type="http://schemas.openxmlformats.org/officeDocument/2006/relationships/hyperlink" Target="http://home.bexar.org/jp/donovan.html" TargetMode="External"/><Relationship Id="rId4" Type="http://schemas.openxmlformats.org/officeDocument/2006/relationships/hyperlink" Target="http://home.bexar.org/jp/caballero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2D80EC-1B7D-4A2C-9F27-EAE547A1EB1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04C091-F1EE-4EB0-93D7-0DDE6FB35830}">
      <dgm:prSet/>
      <dgm:spPr/>
      <dgm:t>
        <a:bodyPr/>
        <a:lstStyle/>
        <a:p>
          <a:pPr rtl="0"/>
          <a:r>
            <a:rPr lang="en-US" dirty="0" smtClean="0"/>
            <a:t>1</a:t>
          </a:r>
          <a:r>
            <a:rPr lang="en-US" baseline="30000" dirty="0" smtClean="0"/>
            <a:t>st</a:t>
          </a:r>
          <a:r>
            <a:rPr lang="en-US" dirty="0" smtClean="0"/>
            <a:t> Floor</a:t>
          </a:r>
          <a:endParaRPr lang="en-US" dirty="0"/>
        </a:p>
      </dgm:t>
    </dgm:pt>
    <dgm:pt modelId="{385A9F9B-45C5-42EA-B713-79406A911687}" type="parTrans" cxnId="{DB958F00-5F0D-4631-99DC-EBE9A56EE0A4}">
      <dgm:prSet/>
      <dgm:spPr/>
      <dgm:t>
        <a:bodyPr/>
        <a:lstStyle/>
        <a:p>
          <a:endParaRPr lang="en-US"/>
        </a:p>
      </dgm:t>
    </dgm:pt>
    <dgm:pt modelId="{41322747-8AA6-49C3-8BD2-467AF307AC19}" type="sibTrans" cxnId="{DB958F00-5F0D-4631-99DC-EBE9A56EE0A4}">
      <dgm:prSet/>
      <dgm:spPr/>
      <dgm:t>
        <a:bodyPr/>
        <a:lstStyle/>
        <a:p>
          <a:endParaRPr lang="en-US"/>
        </a:p>
      </dgm:t>
    </dgm:pt>
    <dgm:pt modelId="{6F764105-E3A5-4AE6-9897-418E80B725E9}">
      <dgm:prSet/>
      <dgm:spPr/>
      <dgm:t>
        <a:bodyPr/>
        <a:lstStyle/>
        <a:p>
          <a:pPr rtl="0"/>
          <a:r>
            <a:rPr lang="en-US" dirty="0" smtClean="0"/>
            <a:t> 2</a:t>
          </a:r>
          <a:r>
            <a:rPr lang="en-US" baseline="30000" dirty="0" smtClean="0"/>
            <a:t>nd</a:t>
          </a:r>
          <a:r>
            <a:rPr lang="en-US" dirty="0" smtClean="0"/>
            <a:t> Fl</a:t>
          </a:r>
          <a:endParaRPr lang="en-US" dirty="0"/>
        </a:p>
      </dgm:t>
    </dgm:pt>
    <dgm:pt modelId="{45D45F64-C1F8-4F00-9728-9212AE905C48}" type="parTrans" cxnId="{14077762-69B2-4ED0-902C-BFD36E395CD8}">
      <dgm:prSet/>
      <dgm:spPr/>
      <dgm:t>
        <a:bodyPr/>
        <a:lstStyle/>
        <a:p>
          <a:endParaRPr lang="en-US"/>
        </a:p>
      </dgm:t>
    </dgm:pt>
    <dgm:pt modelId="{B7CD4914-23CA-4657-B2B1-DF139124C08A}" type="sibTrans" cxnId="{14077762-69B2-4ED0-902C-BFD36E395CD8}">
      <dgm:prSet/>
      <dgm:spPr/>
      <dgm:t>
        <a:bodyPr/>
        <a:lstStyle/>
        <a:p>
          <a:endParaRPr lang="en-US"/>
        </a:p>
      </dgm:t>
    </dgm:pt>
    <dgm:pt modelId="{5137F5B7-95ED-4CC4-97F0-25C5D72870F3}">
      <dgm:prSet/>
      <dgm:spPr/>
      <dgm:t>
        <a:bodyPr/>
        <a:lstStyle/>
        <a:p>
          <a:pPr rtl="0"/>
          <a:r>
            <a:rPr lang="en-US" dirty="0" smtClean="0"/>
            <a:t>3</a:t>
          </a:r>
          <a:r>
            <a:rPr lang="en-US" baseline="30000" dirty="0" smtClean="0"/>
            <a:t>rd</a:t>
          </a:r>
          <a:r>
            <a:rPr lang="en-US" dirty="0" smtClean="0"/>
            <a:t> Fl</a:t>
          </a:r>
          <a:endParaRPr lang="en-US" dirty="0"/>
        </a:p>
      </dgm:t>
    </dgm:pt>
    <dgm:pt modelId="{12F8DE8F-254C-42E6-8B2B-7E6D462B1397}" type="parTrans" cxnId="{731E07E9-8F18-4E39-8718-90C686E1F6E3}">
      <dgm:prSet/>
      <dgm:spPr/>
      <dgm:t>
        <a:bodyPr/>
        <a:lstStyle/>
        <a:p>
          <a:endParaRPr lang="en-US"/>
        </a:p>
      </dgm:t>
    </dgm:pt>
    <dgm:pt modelId="{49AA2B56-5B97-4FAD-B749-D4DF705679C2}" type="sibTrans" cxnId="{731E07E9-8F18-4E39-8718-90C686E1F6E3}">
      <dgm:prSet/>
      <dgm:spPr/>
      <dgm:t>
        <a:bodyPr/>
        <a:lstStyle/>
        <a:p>
          <a:endParaRPr lang="en-US"/>
        </a:p>
      </dgm:t>
    </dgm:pt>
    <dgm:pt modelId="{B8DB681D-4FB7-4AEA-B3FF-5864066AFA64}">
      <dgm:prSet/>
      <dgm:spPr/>
      <dgm:t>
        <a:bodyPr/>
        <a:lstStyle/>
        <a:p>
          <a:pPr rtl="0"/>
          <a:r>
            <a:rPr lang="en-US" dirty="0" smtClean="0"/>
            <a:t>4</a:t>
          </a:r>
          <a:r>
            <a:rPr lang="en-US" baseline="30000" dirty="0" smtClean="0"/>
            <a:t>th</a:t>
          </a:r>
          <a:r>
            <a:rPr lang="en-US" dirty="0" smtClean="0"/>
            <a:t> floor</a:t>
          </a:r>
          <a:endParaRPr lang="en-US" dirty="0"/>
        </a:p>
      </dgm:t>
    </dgm:pt>
    <dgm:pt modelId="{DEF6DCBC-6480-49B5-9E8D-7C5276161FD6}" type="parTrans" cxnId="{F467EFCB-22F0-474F-9826-FC20BBAC2EE9}">
      <dgm:prSet/>
      <dgm:spPr/>
      <dgm:t>
        <a:bodyPr/>
        <a:lstStyle/>
        <a:p>
          <a:endParaRPr lang="en-US"/>
        </a:p>
      </dgm:t>
    </dgm:pt>
    <dgm:pt modelId="{FD5E9820-FA0E-45BF-8F57-D511B57EA6FC}" type="sibTrans" cxnId="{F467EFCB-22F0-474F-9826-FC20BBAC2EE9}">
      <dgm:prSet/>
      <dgm:spPr/>
      <dgm:t>
        <a:bodyPr/>
        <a:lstStyle/>
        <a:p>
          <a:endParaRPr lang="en-US"/>
        </a:p>
      </dgm:t>
    </dgm:pt>
    <dgm:pt modelId="{D3270904-7B33-4FFA-B824-5373B1D5F148}">
      <dgm:prSet/>
      <dgm:spPr/>
      <dgm:t>
        <a:bodyPr/>
        <a:lstStyle/>
        <a:p>
          <a:pPr rtl="0"/>
          <a:r>
            <a:rPr lang="en-US" dirty="0" smtClean="0"/>
            <a:t>CC1 (Fleming)</a:t>
          </a:r>
          <a:endParaRPr lang="en-US" dirty="0"/>
        </a:p>
      </dgm:t>
    </dgm:pt>
    <dgm:pt modelId="{2BB72145-D7B4-4068-AEE1-FE6D60714B0D}" type="parTrans" cxnId="{EBC84F3C-0D4F-4FF0-9277-F4454292E16E}">
      <dgm:prSet/>
      <dgm:spPr/>
      <dgm:t>
        <a:bodyPr/>
        <a:lstStyle/>
        <a:p>
          <a:endParaRPr lang="en-US"/>
        </a:p>
      </dgm:t>
    </dgm:pt>
    <dgm:pt modelId="{09DD42C9-AD8B-431F-ABB3-4F30B42DA692}" type="sibTrans" cxnId="{EBC84F3C-0D4F-4FF0-9277-F4454292E16E}">
      <dgm:prSet/>
      <dgm:spPr/>
      <dgm:t>
        <a:bodyPr/>
        <a:lstStyle/>
        <a:p>
          <a:endParaRPr lang="en-US"/>
        </a:p>
      </dgm:t>
    </dgm:pt>
    <dgm:pt modelId="{6A23F478-3BFC-4C1F-AEF8-E3EF11772C1B}">
      <dgm:prSet/>
      <dgm:spPr/>
      <dgm:t>
        <a:bodyPr/>
        <a:lstStyle/>
        <a:p>
          <a:pPr rtl="0"/>
          <a:r>
            <a:rPr lang="en-US" dirty="0" smtClean="0"/>
            <a:t> 14   (Susan Skinner)</a:t>
          </a:r>
          <a:endParaRPr lang="en-US" dirty="0"/>
        </a:p>
      </dgm:t>
    </dgm:pt>
    <dgm:pt modelId="{FD51B410-8F32-490D-A12D-915BCAF39EC8}" type="parTrans" cxnId="{0E03424E-972D-4837-8DC3-D0416CFDC3CA}">
      <dgm:prSet/>
      <dgm:spPr/>
      <dgm:t>
        <a:bodyPr/>
        <a:lstStyle/>
        <a:p>
          <a:endParaRPr lang="en-US"/>
        </a:p>
      </dgm:t>
    </dgm:pt>
    <dgm:pt modelId="{4AE24B4F-E83A-4A1C-85F4-67C33BB34CBA}" type="sibTrans" cxnId="{0E03424E-972D-4837-8DC3-D0416CFDC3CA}">
      <dgm:prSet/>
      <dgm:spPr/>
      <dgm:t>
        <a:bodyPr/>
        <a:lstStyle/>
        <a:p>
          <a:endParaRPr lang="en-US"/>
        </a:p>
      </dgm:t>
    </dgm:pt>
    <dgm:pt modelId="{28725849-520D-419C-876B-1402D03EF77E}">
      <dgm:prSet/>
      <dgm:spPr/>
      <dgm:t>
        <a:bodyPr/>
        <a:lstStyle/>
        <a:p>
          <a:pPr rtl="0"/>
          <a:r>
            <a:rPr lang="en-US" dirty="0" smtClean="0"/>
            <a:t>Family Violence  </a:t>
          </a:r>
          <a:endParaRPr lang="en-US" dirty="0"/>
        </a:p>
      </dgm:t>
    </dgm:pt>
    <dgm:pt modelId="{1D3CA5D3-C30F-40E7-B65A-AB629F2272B4}" type="parTrans" cxnId="{4DA1F7B7-1D39-4E2D-8F56-E772DBAFEAF7}">
      <dgm:prSet/>
      <dgm:spPr/>
      <dgm:t>
        <a:bodyPr/>
        <a:lstStyle/>
        <a:p>
          <a:endParaRPr lang="en-US"/>
        </a:p>
      </dgm:t>
    </dgm:pt>
    <dgm:pt modelId="{7556849E-6B64-48CF-8587-DDD7D3422AD5}" type="sibTrans" cxnId="{4DA1F7B7-1D39-4E2D-8F56-E772DBAFEAF7}">
      <dgm:prSet/>
      <dgm:spPr/>
      <dgm:t>
        <a:bodyPr/>
        <a:lstStyle/>
        <a:p>
          <a:endParaRPr lang="en-US"/>
        </a:p>
      </dgm:t>
    </dgm:pt>
    <dgm:pt modelId="{13FC4A88-685F-45CF-8FF7-1B921FF5F003}">
      <dgm:prSet/>
      <dgm:spPr/>
      <dgm:t>
        <a:bodyPr/>
        <a:lstStyle/>
        <a:p>
          <a:pPr rtl="0"/>
          <a:r>
            <a:rPr lang="en-US" dirty="0" smtClean="0"/>
            <a:t>CC 5 (Longoria)</a:t>
          </a:r>
          <a:endParaRPr lang="en-US" dirty="0"/>
        </a:p>
      </dgm:t>
    </dgm:pt>
    <dgm:pt modelId="{24D01438-13E0-4C48-9F1D-A5A40E1F1980}" type="parTrans" cxnId="{224A670A-3EEC-4273-AE79-B44701F1EE89}">
      <dgm:prSet/>
      <dgm:spPr/>
      <dgm:t>
        <a:bodyPr/>
        <a:lstStyle/>
        <a:p>
          <a:endParaRPr lang="en-US"/>
        </a:p>
      </dgm:t>
    </dgm:pt>
    <dgm:pt modelId="{803DB6C7-FF78-4BBC-B83E-95A5D6A9CD0C}" type="sibTrans" cxnId="{224A670A-3EEC-4273-AE79-B44701F1EE89}">
      <dgm:prSet/>
      <dgm:spPr/>
      <dgm:t>
        <a:bodyPr/>
        <a:lstStyle/>
        <a:p>
          <a:endParaRPr lang="en-US"/>
        </a:p>
      </dgm:t>
    </dgm:pt>
    <dgm:pt modelId="{E57E1549-18FA-4616-B4A8-7C5CF3666F60}">
      <dgm:prSet/>
      <dgm:spPr/>
      <dgm:t>
        <a:bodyPr/>
        <a:lstStyle/>
        <a:p>
          <a:pPr rtl="0"/>
          <a:r>
            <a:rPr lang="en-US" dirty="0" smtClean="0"/>
            <a:t>CC2 (Wolff)</a:t>
          </a:r>
          <a:endParaRPr lang="en-US" dirty="0"/>
        </a:p>
      </dgm:t>
    </dgm:pt>
    <dgm:pt modelId="{E23221AF-577D-4A3C-8B2D-0962A00391B6}" type="parTrans" cxnId="{E7B788C1-8067-43DF-B0D8-716C3F087716}">
      <dgm:prSet/>
      <dgm:spPr/>
      <dgm:t>
        <a:bodyPr/>
        <a:lstStyle/>
        <a:p>
          <a:endParaRPr lang="en-US"/>
        </a:p>
      </dgm:t>
    </dgm:pt>
    <dgm:pt modelId="{B2E24750-C48F-4375-9F17-19B597B4C73B}" type="sibTrans" cxnId="{E7B788C1-8067-43DF-B0D8-716C3F087716}">
      <dgm:prSet/>
      <dgm:spPr/>
      <dgm:t>
        <a:bodyPr/>
        <a:lstStyle/>
        <a:p>
          <a:endParaRPr lang="en-US"/>
        </a:p>
      </dgm:t>
    </dgm:pt>
    <dgm:pt modelId="{A133A615-4351-4448-925C-9CED7E27CDF8}">
      <dgm:prSet/>
      <dgm:spPr/>
      <dgm:t>
        <a:bodyPr/>
        <a:lstStyle/>
        <a:p>
          <a:pPr rtl="0"/>
          <a:r>
            <a:rPr lang="en-US" dirty="0" smtClean="0"/>
            <a:t>CC15 (Behrens)</a:t>
          </a:r>
          <a:endParaRPr lang="en-US" dirty="0"/>
        </a:p>
      </dgm:t>
    </dgm:pt>
    <dgm:pt modelId="{3FAA4DF3-644B-4637-AB4A-456BE73B7CC3}" type="parTrans" cxnId="{4B440C78-661C-44CE-9B26-8C043173823C}">
      <dgm:prSet/>
      <dgm:spPr/>
      <dgm:t>
        <a:bodyPr/>
        <a:lstStyle/>
        <a:p>
          <a:endParaRPr lang="en-US"/>
        </a:p>
      </dgm:t>
    </dgm:pt>
    <dgm:pt modelId="{0D19426D-55B4-43C2-8FBF-9CFF7023F001}" type="sibTrans" cxnId="{4B440C78-661C-44CE-9B26-8C043173823C}">
      <dgm:prSet/>
      <dgm:spPr/>
      <dgm:t>
        <a:bodyPr/>
        <a:lstStyle/>
        <a:p>
          <a:endParaRPr lang="en-US"/>
        </a:p>
      </dgm:t>
    </dgm:pt>
    <dgm:pt modelId="{50E332A0-6D4D-45C1-9B3D-982C80F7C412}">
      <dgm:prSet/>
      <dgm:spPr/>
      <dgm:t>
        <a:bodyPr/>
        <a:lstStyle/>
        <a:p>
          <a:pPr rtl="0"/>
          <a:r>
            <a:rPr lang="en-US" dirty="0" smtClean="0"/>
            <a:t>CC 9 (Shelton)</a:t>
          </a:r>
          <a:endParaRPr lang="en-US" dirty="0"/>
        </a:p>
      </dgm:t>
    </dgm:pt>
    <dgm:pt modelId="{FB924322-1A17-4FE4-935C-FA05405F0B4B}" type="parTrans" cxnId="{A5956AD6-421E-4F9C-A27E-6CE068290F67}">
      <dgm:prSet/>
      <dgm:spPr/>
      <dgm:t>
        <a:bodyPr/>
        <a:lstStyle/>
        <a:p>
          <a:endParaRPr lang="en-US"/>
        </a:p>
      </dgm:t>
    </dgm:pt>
    <dgm:pt modelId="{2A94530C-A568-4B9C-B688-4ECA3E5B3D13}" type="sibTrans" cxnId="{A5956AD6-421E-4F9C-A27E-6CE068290F67}">
      <dgm:prSet/>
      <dgm:spPr/>
      <dgm:t>
        <a:bodyPr/>
        <a:lstStyle/>
        <a:p>
          <a:endParaRPr lang="en-US"/>
        </a:p>
      </dgm:t>
    </dgm:pt>
    <dgm:pt modelId="{078C39D0-421C-40C4-840F-C493D64230A1}">
      <dgm:prSet/>
      <dgm:spPr/>
      <dgm:t>
        <a:bodyPr/>
        <a:lstStyle/>
        <a:p>
          <a:pPr rtl="0"/>
          <a:r>
            <a:rPr lang="en-US" dirty="0" smtClean="0"/>
            <a:t>CC 8 (Brown)</a:t>
          </a:r>
          <a:endParaRPr lang="en-US" dirty="0"/>
        </a:p>
      </dgm:t>
    </dgm:pt>
    <dgm:pt modelId="{BB532B67-CA1C-4F34-8E54-0FF5498C177F}" type="parTrans" cxnId="{83A2A9DB-EB8D-4C5F-8510-E0FF1D60819F}">
      <dgm:prSet/>
      <dgm:spPr/>
      <dgm:t>
        <a:bodyPr/>
        <a:lstStyle/>
        <a:p>
          <a:endParaRPr lang="en-US"/>
        </a:p>
      </dgm:t>
    </dgm:pt>
    <dgm:pt modelId="{30F73130-F95D-44D0-86E9-B0B518CC0ED8}" type="sibTrans" cxnId="{83A2A9DB-EB8D-4C5F-8510-E0FF1D60819F}">
      <dgm:prSet/>
      <dgm:spPr/>
      <dgm:t>
        <a:bodyPr/>
        <a:lstStyle/>
        <a:p>
          <a:endParaRPr lang="en-US"/>
        </a:p>
      </dgm:t>
    </dgm:pt>
    <dgm:pt modelId="{BBAEC3E2-D223-4396-AC13-D19D08B28216}">
      <dgm:prSet/>
      <dgm:spPr/>
      <dgm:t>
        <a:bodyPr/>
        <a:lstStyle/>
        <a:p>
          <a:pPr rtl="0"/>
          <a:r>
            <a:rPr lang="en-US" dirty="0" smtClean="0"/>
            <a:t>CC 11 - </a:t>
          </a:r>
          <a:r>
            <a:rPr lang="en-US" dirty="0" err="1" smtClean="0"/>
            <a:t>Stolhanske</a:t>
          </a:r>
          <a:endParaRPr lang="en-US" dirty="0"/>
        </a:p>
      </dgm:t>
    </dgm:pt>
    <dgm:pt modelId="{C47A6BF8-EC1F-4F0C-B5FB-A22647522DE3}" type="parTrans" cxnId="{5EF12BEF-6CFD-4128-99AF-EC66979C24ED}">
      <dgm:prSet/>
      <dgm:spPr/>
      <dgm:t>
        <a:bodyPr/>
        <a:lstStyle/>
        <a:p>
          <a:endParaRPr lang="en-US"/>
        </a:p>
      </dgm:t>
    </dgm:pt>
    <dgm:pt modelId="{F7E6D81A-DD54-489A-8874-CD65CA3F1F0B}" type="sibTrans" cxnId="{5EF12BEF-6CFD-4128-99AF-EC66979C24ED}">
      <dgm:prSet/>
      <dgm:spPr/>
      <dgm:t>
        <a:bodyPr/>
        <a:lstStyle/>
        <a:p>
          <a:endParaRPr lang="en-US"/>
        </a:p>
      </dgm:t>
    </dgm:pt>
    <dgm:pt modelId="{2EC1F1CA-14A1-4925-BF5C-A0C16362C5F0}">
      <dgm:prSet/>
      <dgm:spPr/>
      <dgm:t>
        <a:bodyPr/>
        <a:lstStyle/>
        <a:p>
          <a:pPr rtl="0"/>
          <a:r>
            <a:rPr lang="en-US" dirty="0" smtClean="0"/>
            <a:t>12 (Roberts)</a:t>
          </a:r>
          <a:endParaRPr lang="en-US" dirty="0"/>
        </a:p>
      </dgm:t>
    </dgm:pt>
    <dgm:pt modelId="{4656C635-DA8C-4A4F-93F4-EC7B08290897}" type="parTrans" cxnId="{13706765-5E17-4684-9874-5B3D5D988774}">
      <dgm:prSet/>
      <dgm:spPr/>
      <dgm:t>
        <a:bodyPr/>
        <a:lstStyle/>
        <a:p>
          <a:endParaRPr lang="en-US"/>
        </a:p>
      </dgm:t>
    </dgm:pt>
    <dgm:pt modelId="{066C2C1B-0511-4DFB-9C83-D52905CACCF4}" type="sibTrans" cxnId="{13706765-5E17-4684-9874-5B3D5D988774}">
      <dgm:prSet/>
      <dgm:spPr/>
      <dgm:t>
        <a:bodyPr/>
        <a:lstStyle/>
        <a:p>
          <a:endParaRPr lang="en-US"/>
        </a:p>
      </dgm:t>
    </dgm:pt>
    <dgm:pt modelId="{4B52A110-FDAB-4783-9E2C-332043D87830}">
      <dgm:prSet/>
      <dgm:spPr/>
      <dgm:t>
        <a:bodyPr/>
        <a:lstStyle/>
        <a:p>
          <a:pPr rtl="0"/>
          <a:r>
            <a:rPr lang="en-US" dirty="0" smtClean="0"/>
            <a:t>  4 (</a:t>
          </a:r>
          <a:r>
            <a:rPr lang="en-US" dirty="0" err="1" smtClean="0"/>
            <a:t>Garrahan</a:t>
          </a:r>
          <a:r>
            <a:rPr lang="en-US" dirty="0" smtClean="0"/>
            <a:t>)</a:t>
          </a:r>
          <a:endParaRPr lang="en-US" dirty="0"/>
        </a:p>
      </dgm:t>
    </dgm:pt>
    <dgm:pt modelId="{5662F72B-AE29-4ACB-BEEE-F9C998F2B479}" type="parTrans" cxnId="{32A86151-7F5C-4CAB-A324-A71EA6E9F45C}">
      <dgm:prSet/>
      <dgm:spPr/>
      <dgm:t>
        <a:bodyPr/>
        <a:lstStyle/>
        <a:p>
          <a:endParaRPr lang="en-US"/>
        </a:p>
      </dgm:t>
    </dgm:pt>
    <dgm:pt modelId="{E68210BA-3F88-4A4E-A494-8F2C714FB174}" type="sibTrans" cxnId="{32A86151-7F5C-4CAB-A324-A71EA6E9F45C}">
      <dgm:prSet/>
      <dgm:spPr/>
      <dgm:t>
        <a:bodyPr/>
        <a:lstStyle/>
        <a:p>
          <a:endParaRPr lang="en-US"/>
        </a:p>
      </dgm:t>
    </dgm:pt>
    <dgm:pt modelId="{B69C8AB4-9D14-4A35-9048-C7210243A5CE}">
      <dgm:prSet/>
      <dgm:spPr/>
      <dgm:t>
        <a:bodyPr/>
        <a:lstStyle/>
        <a:p>
          <a:pPr rtl="0"/>
          <a:r>
            <a:rPr lang="en-US" dirty="0" smtClean="0"/>
            <a:t> 6 (Christian)</a:t>
          </a:r>
          <a:endParaRPr lang="en-US" dirty="0"/>
        </a:p>
      </dgm:t>
    </dgm:pt>
    <dgm:pt modelId="{852422BC-F1E5-4119-B864-B4193FA3769C}" type="parTrans" cxnId="{FA5AEC75-BDAF-44C5-9638-5EA73542EF04}">
      <dgm:prSet/>
      <dgm:spPr/>
      <dgm:t>
        <a:bodyPr/>
        <a:lstStyle/>
        <a:p>
          <a:endParaRPr lang="en-US"/>
        </a:p>
      </dgm:t>
    </dgm:pt>
    <dgm:pt modelId="{A5578E0C-0D01-4677-AABE-6D2782FE86A7}" type="sibTrans" cxnId="{FA5AEC75-BDAF-44C5-9638-5EA73542EF04}">
      <dgm:prSet/>
      <dgm:spPr/>
      <dgm:t>
        <a:bodyPr/>
        <a:lstStyle/>
        <a:p>
          <a:endParaRPr lang="en-US"/>
        </a:p>
      </dgm:t>
    </dgm:pt>
    <dgm:pt modelId="{E96A5DB8-944B-4B9A-98B5-3C5B1FFC23B6}">
      <dgm:prSet/>
      <dgm:spPr/>
      <dgm:t>
        <a:bodyPr/>
        <a:lstStyle/>
        <a:p>
          <a:pPr rtl="0"/>
          <a:r>
            <a:rPr lang="en-US" dirty="0" smtClean="0"/>
            <a:t>7     (Wright)</a:t>
          </a:r>
          <a:endParaRPr lang="en-US" dirty="0"/>
        </a:p>
      </dgm:t>
    </dgm:pt>
    <dgm:pt modelId="{0B8CCD04-A240-453E-9219-EFBE6E3203F1}" type="parTrans" cxnId="{334C4702-1B34-4DC3-B049-240AB35D5347}">
      <dgm:prSet/>
      <dgm:spPr/>
      <dgm:t>
        <a:bodyPr/>
        <a:lstStyle/>
        <a:p>
          <a:endParaRPr lang="en-US"/>
        </a:p>
      </dgm:t>
    </dgm:pt>
    <dgm:pt modelId="{21FF2DD4-83C4-47CB-A7F1-7DBC1A39C04E}" type="sibTrans" cxnId="{334C4702-1B34-4DC3-B049-240AB35D5347}">
      <dgm:prSet/>
      <dgm:spPr/>
      <dgm:t>
        <a:bodyPr/>
        <a:lstStyle/>
        <a:p>
          <a:endParaRPr lang="en-US"/>
        </a:p>
      </dgm:t>
    </dgm:pt>
    <dgm:pt modelId="{D80C9558-EA78-40B6-AB66-E21726466779}">
      <dgm:prSet/>
      <dgm:spPr/>
      <dgm:t>
        <a:bodyPr/>
        <a:lstStyle/>
        <a:p>
          <a:pPr rtl="0"/>
          <a:r>
            <a:rPr lang="en-US" dirty="0" smtClean="0"/>
            <a:t>13 (Chandler)</a:t>
          </a:r>
          <a:endParaRPr lang="en-US" dirty="0"/>
        </a:p>
      </dgm:t>
    </dgm:pt>
    <dgm:pt modelId="{647AE2FF-BD36-4CAA-A89B-03B32DD95FEB}" type="parTrans" cxnId="{2D0FB6C5-9FD6-4DED-9C04-3E0909F08DC2}">
      <dgm:prSet/>
      <dgm:spPr/>
    </dgm:pt>
    <dgm:pt modelId="{A0689A37-0880-4DB8-95BA-04A300F57B3C}" type="sibTrans" cxnId="{2D0FB6C5-9FD6-4DED-9C04-3E0909F08DC2}">
      <dgm:prSet/>
      <dgm:spPr/>
    </dgm:pt>
    <dgm:pt modelId="{1FB189DF-E0F1-4A0F-A81D-B67CF14C14AA}">
      <dgm:prSet/>
      <dgm:spPr/>
      <dgm:t>
        <a:bodyPr/>
        <a:lstStyle/>
        <a:p>
          <a:pPr rtl="0"/>
          <a:endParaRPr lang="en-US" dirty="0"/>
        </a:p>
      </dgm:t>
    </dgm:pt>
    <dgm:pt modelId="{FE0BAB39-351B-4EEF-9C7A-41BA8065E020}" type="parTrans" cxnId="{A51829C5-4390-4951-906C-42E74F73F195}">
      <dgm:prSet/>
      <dgm:spPr/>
    </dgm:pt>
    <dgm:pt modelId="{E5FD5969-0F88-4B59-9D6A-44AA355975E8}" type="sibTrans" cxnId="{A51829C5-4390-4951-906C-42E74F73F195}">
      <dgm:prSet/>
      <dgm:spPr/>
    </dgm:pt>
    <dgm:pt modelId="{96DC113F-F9A6-41B4-B0E0-18E0C379197B}" type="pres">
      <dgm:prSet presAssocID="{932D80EC-1B7D-4A2C-9F27-EAE547A1EB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8F11DA-D0E7-4132-97AB-4F4D7230B6F7}" type="pres">
      <dgm:prSet presAssocID="{9804C091-F1EE-4EB0-93D7-0DDE6FB35830}" presName="composite" presStyleCnt="0"/>
      <dgm:spPr/>
    </dgm:pt>
    <dgm:pt modelId="{00740781-BE22-458F-B456-C8CABFF446A1}" type="pres">
      <dgm:prSet presAssocID="{9804C091-F1EE-4EB0-93D7-0DDE6FB35830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24F269-9698-45D3-90B0-20120118EC09}" type="pres">
      <dgm:prSet presAssocID="{9804C091-F1EE-4EB0-93D7-0DDE6FB35830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73CF4-F335-4E7A-A992-8F6D5CCA13A2}" type="pres">
      <dgm:prSet presAssocID="{41322747-8AA6-49C3-8BD2-467AF307AC19}" presName="space" presStyleCnt="0"/>
      <dgm:spPr/>
    </dgm:pt>
    <dgm:pt modelId="{C83B1DC6-9926-4821-ABAC-DEC8AD4338E0}" type="pres">
      <dgm:prSet presAssocID="{6F764105-E3A5-4AE6-9897-418E80B725E9}" presName="composite" presStyleCnt="0"/>
      <dgm:spPr/>
    </dgm:pt>
    <dgm:pt modelId="{532EA1C6-6415-44D7-8BAE-FA0265CE647B}" type="pres">
      <dgm:prSet presAssocID="{6F764105-E3A5-4AE6-9897-418E80B725E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156D5-8461-4F69-937E-1CBE513E6EAE}" type="pres">
      <dgm:prSet presAssocID="{6F764105-E3A5-4AE6-9897-418E80B725E9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8964D-7F84-4477-8A51-C3D51249AAA2}" type="pres">
      <dgm:prSet presAssocID="{B7CD4914-23CA-4657-B2B1-DF139124C08A}" presName="space" presStyleCnt="0"/>
      <dgm:spPr/>
    </dgm:pt>
    <dgm:pt modelId="{3D950D9D-2633-47B0-889F-E330E90022C2}" type="pres">
      <dgm:prSet presAssocID="{5137F5B7-95ED-4CC4-97F0-25C5D72870F3}" presName="composite" presStyleCnt="0"/>
      <dgm:spPr/>
    </dgm:pt>
    <dgm:pt modelId="{F57B5713-97EA-40E0-B590-D0C0CAE782AA}" type="pres">
      <dgm:prSet presAssocID="{5137F5B7-95ED-4CC4-97F0-25C5D72870F3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67795-671E-4DC2-BB78-1B1823486FDB}" type="pres">
      <dgm:prSet presAssocID="{5137F5B7-95ED-4CC4-97F0-25C5D72870F3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DFE4B-0D41-41D0-A03C-55A452232CC0}" type="pres">
      <dgm:prSet presAssocID="{49AA2B56-5B97-4FAD-B749-D4DF705679C2}" presName="space" presStyleCnt="0"/>
      <dgm:spPr/>
    </dgm:pt>
    <dgm:pt modelId="{208B607C-131C-4EA5-940F-650118322669}" type="pres">
      <dgm:prSet presAssocID="{B8DB681D-4FB7-4AEA-B3FF-5864066AFA64}" presName="composite" presStyleCnt="0"/>
      <dgm:spPr/>
    </dgm:pt>
    <dgm:pt modelId="{F5179739-EE62-4787-AAD2-E000FF146EFC}" type="pres">
      <dgm:prSet presAssocID="{B8DB681D-4FB7-4AEA-B3FF-5864066AFA6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6753A-46D3-4E26-A7F1-8D85B4796797}" type="pres">
      <dgm:prSet presAssocID="{B8DB681D-4FB7-4AEA-B3FF-5864066AFA64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B89CC1-65E4-4903-AEF6-4174AE8383C7}" type="presOf" srcId="{E57E1549-18FA-4616-B4A8-7C5CF3666F60}" destId="{BCB6753A-46D3-4E26-A7F1-8D85B4796797}" srcOrd="0" destOrd="1" presId="urn:microsoft.com/office/officeart/2005/8/layout/hList1"/>
    <dgm:cxn modelId="{83A2A9DB-EB8D-4C5F-8510-E0FF1D60819F}" srcId="{9804C091-F1EE-4EB0-93D7-0DDE6FB35830}" destId="{078C39D0-421C-40C4-840F-C493D64230A1}" srcOrd="1" destOrd="0" parTransId="{BB532B67-CA1C-4F34-8E54-0FF5498C177F}" sibTransId="{30F73130-F95D-44D0-86E9-B0B518CC0ED8}"/>
    <dgm:cxn modelId="{4DA1F7B7-1D39-4E2D-8F56-E772DBAFEAF7}" srcId="{5137F5B7-95ED-4CC4-97F0-25C5D72870F3}" destId="{28725849-520D-419C-876B-1402D03EF77E}" srcOrd="0" destOrd="0" parTransId="{1D3CA5D3-C30F-40E7-B65A-AB629F2272B4}" sibTransId="{7556849E-6B64-48CF-8587-DDD7D3422AD5}"/>
    <dgm:cxn modelId="{2B9AE10B-CCDC-4D41-9043-BF27F0A9A2B0}" type="presOf" srcId="{932D80EC-1B7D-4A2C-9F27-EAE547A1EB14}" destId="{96DC113F-F9A6-41B4-B0E0-18E0C379197B}" srcOrd="0" destOrd="0" presId="urn:microsoft.com/office/officeart/2005/8/layout/hList1"/>
    <dgm:cxn modelId="{BC8ABFF6-1B27-47EC-A039-C28B3A560ACE}" type="presOf" srcId="{B8DB681D-4FB7-4AEA-B3FF-5864066AFA64}" destId="{F5179739-EE62-4787-AAD2-E000FF146EFC}" srcOrd="0" destOrd="0" presId="urn:microsoft.com/office/officeart/2005/8/layout/hList1"/>
    <dgm:cxn modelId="{E7B788C1-8067-43DF-B0D8-716C3F087716}" srcId="{B8DB681D-4FB7-4AEA-B3FF-5864066AFA64}" destId="{E57E1549-18FA-4616-B4A8-7C5CF3666F60}" srcOrd="1" destOrd="0" parTransId="{E23221AF-577D-4A3C-8B2D-0962A00391B6}" sibTransId="{B2E24750-C48F-4375-9F17-19B597B4C73B}"/>
    <dgm:cxn modelId="{1F4513CE-96C8-4AC5-AB19-86956519980A}" type="presOf" srcId="{B69C8AB4-9D14-4A35-9048-C7210243A5CE}" destId="{5DC156D5-8461-4F69-937E-1CBE513E6EAE}" srcOrd="0" destOrd="3" presId="urn:microsoft.com/office/officeart/2005/8/layout/hList1"/>
    <dgm:cxn modelId="{EBC84F3C-0D4F-4FF0-9277-F4454292E16E}" srcId="{9804C091-F1EE-4EB0-93D7-0DDE6FB35830}" destId="{D3270904-7B33-4FFA-B824-5373B1D5F148}" srcOrd="0" destOrd="0" parTransId="{2BB72145-D7B4-4068-AEE1-FE6D60714B0D}" sibTransId="{09DD42C9-AD8B-431F-ABB3-4F30B42DA692}"/>
    <dgm:cxn modelId="{2C0B1305-E179-49D6-8D1A-16285DB00E3A}" type="presOf" srcId="{A133A615-4351-4448-925C-9CED7E27CDF8}" destId="{BCB6753A-46D3-4E26-A7F1-8D85B4796797}" srcOrd="0" destOrd="2" presId="urn:microsoft.com/office/officeart/2005/8/layout/hList1"/>
    <dgm:cxn modelId="{13706765-5E17-4684-9874-5B3D5D988774}" srcId="{6F764105-E3A5-4AE6-9897-418E80B725E9}" destId="{2EC1F1CA-14A1-4925-BF5C-A0C16362C5F0}" srcOrd="1" destOrd="0" parTransId="{4656C635-DA8C-4A4F-93F4-EC7B08290897}" sibTransId="{066C2C1B-0511-4DFB-9C83-D52905CACCF4}"/>
    <dgm:cxn modelId="{3F6E5975-CBE6-41D3-8BB1-C5C78083074F}" type="presOf" srcId="{5137F5B7-95ED-4CC4-97F0-25C5D72870F3}" destId="{F57B5713-97EA-40E0-B590-D0C0CAE782AA}" srcOrd="0" destOrd="0" presId="urn:microsoft.com/office/officeart/2005/8/layout/hList1"/>
    <dgm:cxn modelId="{5EF12BEF-6CFD-4128-99AF-EC66979C24ED}" srcId="{9804C091-F1EE-4EB0-93D7-0DDE6FB35830}" destId="{BBAEC3E2-D223-4396-AC13-D19D08B28216}" srcOrd="2" destOrd="0" parTransId="{C47A6BF8-EC1F-4F0C-B5FB-A22647522DE3}" sibTransId="{F7E6D81A-DD54-489A-8874-CD65CA3F1F0B}"/>
    <dgm:cxn modelId="{616AB0CC-55FE-4414-A7AB-6015E468648D}" type="presOf" srcId="{28725849-520D-419C-876B-1402D03EF77E}" destId="{1D167795-671E-4DC2-BB78-1B1823486FDB}" srcOrd="0" destOrd="0" presId="urn:microsoft.com/office/officeart/2005/8/layout/hList1"/>
    <dgm:cxn modelId="{14077762-69B2-4ED0-902C-BFD36E395CD8}" srcId="{932D80EC-1B7D-4A2C-9F27-EAE547A1EB14}" destId="{6F764105-E3A5-4AE6-9897-418E80B725E9}" srcOrd="1" destOrd="0" parTransId="{45D45F64-C1F8-4F00-9728-9212AE905C48}" sibTransId="{B7CD4914-23CA-4657-B2B1-DF139124C08A}"/>
    <dgm:cxn modelId="{67908F1C-417A-4CE1-A173-64866BBA836A}" type="presOf" srcId="{9804C091-F1EE-4EB0-93D7-0DDE6FB35830}" destId="{00740781-BE22-458F-B456-C8CABFF446A1}" srcOrd="0" destOrd="0" presId="urn:microsoft.com/office/officeart/2005/8/layout/hList1"/>
    <dgm:cxn modelId="{1ED5E7BB-9FA5-48A5-8A70-6996ECA11CD9}" type="presOf" srcId="{6F764105-E3A5-4AE6-9897-418E80B725E9}" destId="{532EA1C6-6415-44D7-8BAE-FA0265CE647B}" srcOrd="0" destOrd="0" presId="urn:microsoft.com/office/officeart/2005/8/layout/hList1"/>
    <dgm:cxn modelId="{0E03424E-972D-4837-8DC3-D0416CFDC3CA}" srcId="{6F764105-E3A5-4AE6-9897-418E80B725E9}" destId="{6A23F478-3BFC-4C1F-AEF8-E3EF11772C1B}" srcOrd="0" destOrd="0" parTransId="{FD51B410-8F32-490D-A12D-915BCAF39EC8}" sibTransId="{4AE24B4F-E83A-4A1C-85F4-67C33BB34CBA}"/>
    <dgm:cxn modelId="{5EF5C6CD-D235-4C67-9364-4C729E3D245A}" type="presOf" srcId="{6A23F478-3BFC-4C1F-AEF8-E3EF11772C1B}" destId="{5DC156D5-8461-4F69-937E-1CBE513E6EAE}" srcOrd="0" destOrd="0" presId="urn:microsoft.com/office/officeart/2005/8/layout/hList1"/>
    <dgm:cxn modelId="{5FC4B91E-2732-4280-BC92-E9C83E965ECE}" type="presOf" srcId="{50E332A0-6D4D-45C1-9B3D-982C80F7C412}" destId="{BCB6753A-46D3-4E26-A7F1-8D85B4796797}" srcOrd="0" destOrd="3" presId="urn:microsoft.com/office/officeart/2005/8/layout/hList1"/>
    <dgm:cxn modelId="{2D0FB6C5-9FD6-4DED-9C04-3E0909F08DC2}" srcId="{5137F5B7-95ED-4CC4-97F0-25C5D72870F3}" destId="{D80C9558-EA78-40B6-AB66-E21726466779}" srcOrd="3" destOrd="0" parTransId="{647AE2FF-BD36-4CAA-A89B-03B32DD95FEB}" sibTransId="{A0689A37-0880-4DB8-95BA-04A300F57B3C}"/>
    <dgm:cxn modelId="{0E3008B0-724E-4DC6-B3C0-DF29C25F8C19}" type="presOf" srcId="{13FC4A88-685F-45CF-8FF7-1B921FF5F003}" destId="{BCB6753A-46D3-4E26-A7F1-8D85B4796797}" srcOrd="0" destOrd="0" presId="urn:microsoft.com/office/officeart/2005/8/layout/hList1"/>
    <dgm:cxn modelId="{FA5AEC75-BDAF-44C5-9638-5EA73542EF04}" srcId="{6F764105-E3A5-4AE6-9897-418E80B725E9}" destId="{B69C8AB4-9D14-4A35-9048-C7210243A5CE}" srcOrd="3" destOrd="0" parTransId="{852422BC-F1E5-4119-B864-B4193FA3769C}" sibTransId="{A5578E0C-0D01-4677-AABE-6D2782FE86A7}"/>
    <dgm:cxn modelId="{FE8380C0-8E1B-4B63-8BE6-AF97B3089262}" type="presOf" srcId="{2EC1F1CA-14A1-4925-BF5C-A0C16362C5F0}" destId="{5DC156D5-8461-4F69-937E-1CBE513E6EAE}" srcOrd="0" destOrd="1" presId="urn:microsoft.com/office/officeart/2005/8/layout/hList1"/>
    <dgm:cxn modelId="{65ED0C66-756A-43CA-B242-BABB6808097D}" type="presOf" srcId="{E96A5DB8-944B-4B9A-98B5-3C5B1FFC23B6}" destId="{1D167795-671E-4DC2-BB78-1B1823486FDB}" srcOrd="0" destOrd="2" presId="urn:microsoft.com/office/officeart/2005/8/layout/hList1"/>
    <dgm:cxn modelId="{F467EFCB-22F0-474F-9826-FC20BBAC2EE9}" srcId="{932D80EC-1B7D-4A2C-9F27-EAE547A1EB14}" destId="{B8DB681D-4FB7-4AEA-B3FF-5864066AFA64}" srcOrd="3" destOrd="0" parTransId="{DEF6DCBC-6480-49B5-9E8D-7C5276161FD6}" sibTransId="{FD5E9820-FA0E-45BF-8F57-D511B57EA6FC}"/>
    <dgm:cxn modelId="{F0EA83C5-B25F-4F7C-AC39-1F754CC06275}" type="presOf" srcId="{078C39D0-421C-40C4-840F-C493D64230A1}" destId="{3324F269-9698-45D3-90B0-20120118EC09}" srcOrd="0" destOrd="1" presId="urn:microsoft.com/office/officeart/2005/8/layout/hList1"/>
    <dgm:cxn modelId="{DB958F00-5F0D-4631-99DC-EBE9A56EE0A4}" srcId="{932D80EC-1B7D-4A2C-9F27-EAE547A1EB14}" destId="{9804C091-F1EE-4EB0-93D7-0DDE6FB35830}" srcOrd="0" destOrd="0" parTransId="{385A9F9B-45C5-42EA-B713-79406A911687}" sibTransId="{41322747-8AA6-49C3-8BD2-467AF307AC19}"/>
    <dgm:cxn modelId="{64E42027-BEE4-4D85-9DF0-F72AF9530D79}" type="presOf" srcId="{1FB189DF-E0F1-4A0F-A81D-B67CF14C14AA}" destId="{1D167795-671E-4DC2-BB78-1B1823486FDB}" srcOrd="0" destOrd="1" presId="urn:microsoft.com/office/officeart/2005/8/layout/hList1"/>
    <dgm:cxn modelId="{334C4702-1B34-4DC3-B049-240AB35D5347}" srcId="{5137F5B7-95ED-4CC4-97F0-25C5D72870F3}" destId="{E96A5DB8-944B-4B9A-98B5-3C5B1FFC23B6}" srcOrd="2" destOrd="0" parTransId="{0B8CCD04-A240-453E-9219-EFBE6E3203F1}" sibTransId="{21FF2DD4-83C4-47CB-A7F1-7DBC1A39C04E}"/>
    <dgm:cxn modelId="{4B440C78-661C-44CE-9B26-8C043173823C}" srcId="{B8DB681D-4FB7-4AEA-B3FF-5864066AFA64}" destId="{A133A615-4351-4448-925C-9CED7E27CDF8}" srcOrd="2" destOrd="0" parTransId="{3FAA4DF3-644B-4637-AB4A-456BE73B7CC3}" sibTransId="{0D19426D-55B4-43C2-8FBF-9CFF7023F001}"/>
    <dgm:cxn modelId="{A5956AD6-421E-4F9C-A27E-6CE068290F67}" srcId="{B8DB681D-4FB7-4AEA-B3FF-5864066AFA64}" destId="{50E332A0-6D4D-45C1-9B3D-982C80F7C412}" srcOrd="3" destOrd="0" parTransId="{FB924322-1A17-4FE4-935C-FA05405F0B4B}" sibTransId="{2A94530C-A568-4B9C-B688-4ECA3E5B3D13}"/>
    <dgm:cxn modelId="{C442B347-672A-4E47-BA14-3CDAB2C22231}" type="presOf" srcId="{BBAEC3E2-D223-4396-AC13-D19D08B28216}" destId="{3324F269-9698-45D3-90B0-20120118EC09}" srcOrd="0" destOrd="2" presId="urn:microsoft.com/office/officeart/2005/8/layout/hList1"/>
    <dgm:cxn modelId="{31C05878-30DB-4E09-B79E-841F5193B8CA}" type="presOf" srcId="{D80C9558-EA78-40B6-AB66-E21726466779}" destId="{1D167795-671E-4DC2-BB78-1B1823486FDB}" srcOrd="0" destOrd="3" presId="urn:microsoft.com/office/officeart/2005/8/layout/hList1"/>
    <dgm:cxn modelId="{6C61C424-874E-4F88-AEA1-FDB302E441B7}" type="presOf" srcId="{4B52A110-FDAB-4783-9E2C-332043D87830}" destId="{5DC156D5-8461-4F69-937E-1CBE513E6EAE}" srcOrd="0" destOrd="2" presId="urn:microsoft.com/office/officeart/2005/8/layout/hList1"/>
    <dgm:cxn modelId="{A51829C5-4390-4951-906C-42E74F73F195}" srcId="{5137F5B7-95ED-4CC4-97F0-25C5D72870F3}" destId="{1FB189DF-E0F1-4A0F-A81D-B67CF14C14AA}" srcOrd="1" destOrd="0" parTransId="{FE0BAB39-351B-4EEF-9C7A-41BA8065E020}" sibTransId="{E5FD5969-0F88-4B59-9D6A-44AA355975E8}"/>
    <dgm:cxn modelId="{1F70A636-A7A7-4DF4-A030-8AD6B11E6929}" type="presOf" srcId="{D3270904-7B33-4FFA-B824-5373B1D5F148}" destId="{3324F269-9698-45D3-90B0-20120118EC09}" srcOrd="0" destOrd="0" presId="urn:microsoft.com/office/officeart/2005/8/layout/hList1"/>
    <dgm:cxn modelId="{32A86151-7F5C-4CAB-A324-A71EA6E9F45C}" srcId="{6F764105-E3A5-4AE6-9897-418E80B725E9}" destId="{4B52A110-FDAB-4783-9E2C-332043D87830}" srcOrd="2" destOrd="0" parTransId="{5662F72B-AE29-4ACB-BEEE-F9C998F2B479}" sibTransId="{E68210BA-3F88-4A4E-A494-8F2C714FB174}"/>
    <dgm:cxn modelId="{731E07E9-8F18-4E39-8718-90C686E1F6E3}" srcId="{932D80EC-1B7D-4A2C-9F27-EAE547A1EB14}" destId="{5137F5B7-95ED-4CC4-97F0-25C5D72870F3}" srcOrd="2" destOrd="0" parTransId="{12F8DE8F-254C-42E6-8B2B-7E6D462B1397}" sibTransId="{49AA2B56-5B97-4FAD-B749-D4DF705679C2}"/>
    <dgm:cxn modelId="{224A670A-3EEC-4273-AE79-B44701F1EE89}" srcId="{B8DB681D-4FB7-4AEA-B3FF-5864066AFA64}" destId="{13FC4A88-685F-45CF-8FF7-1B921FF5F003}" srcOrd="0" destOrd="0" parTransId="{24D01438-13E0-4C48-9F1D-A5A40E1F1980}" sibTransId="{803DB6C7-FF78-4BBC-B83E-95A5D6A9CD0C}"/>
    <dgm:cxn modelId="{B35F3292-5E2C-43DD-A173-E9B5E31BAB6B}" type="presParOf" srcId="{96DC113F-F9A6-41B4-B0E0-18E0C379197B}" destId="{FF8F11DA-D0E7-4132-97AB-4F4D7230B6F7}" srcOrd="0" destOrd="0" presId="urn:microsoft.com/office/officeart/2005/8/layout/hList1"/>
    <dgm:cxn modelId="{70D2C097-6F7B-45CC-92C0-64213C68784F}" type="presParOf" srcId="{FF8F11DA-D0E7-4132-97AB-4F4D7230B6F7}" destId="{00740781-BE22-458F-B456-C8CABFF446A1}" srcOrd="0" destOrd="0" presId="urn:microsoft.com/office/officeart/2005/8/layout/hList1"/>
    <dgm:cxn modelId="{AAED0882-62A0-4B06-8E53-D14AE6F0F889}" type="presParOf" srcId="{FF8F11DA-D0E7-4132-97AB-4F4D7230B6F7}" destId="{3324F269-9698-45D3-90B0-20120118EC09}" srcOrd="1" destOrd="0" presId="urn:microsoft.com/office/officeart/2005/8/layout/hList1"/>
    <dgm:cxn modelId="{527DEE02-5E8B-4C7F-B2DB-8B2E92C8623F}" type="presParOf" srcId="{96DC113F-F9A6-41B4-B0E0-18E0C379197B}" destId="{B1E73CF4-F335-4E7A-A992-8F6D5CCA13A2}" srcOrd="1" destOrd="0" presId="urn:microsoft.com/office/officeart/2005/8/layout/hList1"/>
    <dgm:cxn modelId="{3DE06B10-0795-471A-A858-18856538A00F}" type="presParOf" srcId="{96DC113F-F9A6-41B4-B0E0-18E0C379197B}" destId="{C83B1DC6-9926-4821-ABAC-DEC8AD4338E0}" srcOrd="2" destOrd="0" presId="urn:microsoft.com/office/officeart/2005/8/layout/hList1"/>
    <dgm:cxn modelId="{5EC457A4-AD93-4877-83C6-DB7DE1FD3CC5}" type="presParOf" srcId="{C83B1DC6-9926-4821-ABAC-DEC8AD4338E0}" destId="{532EA1C6-6415-44D7-8BAE-FA0265CE647B}" srcOrd="0" destOrd="0" presId="urn:microsoft.com/office/officeart/2005/8/layout/hList1"/>
    <dgm:cxn modelId="{122C92EC-701F-4EF6-A8B1-C73CC03D1A75}" type="presParOf" srcId="{C83B1DC6-9926-4821-ABAC-DEC8AD4338E0}" destId="{5DC156D5-8461-4F69-937E-1CBE513E6EAE}" srcOrd="1" destOrd="0" presId="urn:microsoft.com/office/officeart/2005/8/layout/hList1"/>
    <dgm:cxn modelId="{319B26B3-DDC7-4733-9D56-22D5ED5FD384}" type="presParOf" srcId="{96DC113F-F9A6-41B4-B0E0-18E0C379197B}" destId="{62E8964D-7F84-4477-8A51-C3D51249AAA2}" srcOrd="3" destOrd="0" presId="urn:microsoft.com/office/officeart/2005/8/layout/hList1"/>
    <dgm:cxn modelId="{6251E45A-935C-4476-97DB-4AF83F4F9893}" type="presParOf" srcId="{96DC113F-F9A6-41B4-B0E0-18E0C379197B}" destId="{3D950D9D-2633-47B0-889F-E330E90022C2}" srcOrd="4" destOrd="0" presId="urn:microsoft.com/office/officeart/2005/8/layout/hList1"/>
    <dgm:cxn modelId="{C378A12E-6FBE-46E0-B907-291E8293AB6E}" type="presParOf" srcId="{3D950D9D-2633-47B0-889F-E330E90022C2}" destId="{F57B5713-97EA-40E0-B590-D0C0CAE782AA}" srcOrd="0" destOrd="0" presId="urn:microsoft.com/office/officeart/2005/8/layout/hList1"/>
    <dgm:cxn modelId="{8DE16B4C-A8BF-4582-802D-F1FB09B4735D}" type="presParOf" srcId="{3D950D9D-2633-47B0-889F-E330E90022C2}" destId="{1D167795-671E-4DC2-BB78-1B1823486FDB}" srcOrd="1" destOrd="0" presId="urn:microsoft.com/office/officeart/2005/8/layout/hList1"/>
    <dgm:cxn modelId="{1125605A-0D95-47D3-905F-CAD37AE705F5}" type="presParOf" srcId="{96DC113F-F9A6-41B4-B0E0-18E0C379197B}" destId="{CF6DFE4B-0D41-41D0-A03C-55A452232CC0}" srcOrd="5" destOrd="0" presId="urn:microsoft.com/office/officeart/2005/8/layout/hList1"/>
    <dgm:cxn modelId="{944A4F39-4EAE-4E4D-A496-8191F39EA4A5}" type="presParOf" srcId="{96DC113F-F9A6-41B4-B0E0-18E0C379197B}" destId="{208B607C-131C-4EA5-940F-650118322669}" srcOrd="6" destOrd="0" presId="urn:microsoft.com/office/officeart/2005/8/layout/hList1"/>
    <dgm:cxn modelId="{3E3B541F-848F-4AAC-9BE1-EAE5BE5F2C3D}" type="presParOf" srcId="{208B607C-131C-4EA5-940F-650118322669}" destId="{F5179739-EE62-4787-AAD2-E000FF146EFC}" srcOrd="0" destOrd="0" presId="urn:microsoft.com/office/officeart/2005/8/layout/hList1"/>
    <dgm:cxn modelId="{BA504F01-C8FF-4228-BFC4-DE4EB1D8A626}" type="presParOf" srcId="{208B607C-131C-4EA5-940F-650118322669}" destId="{BCB6753A-46D3-4E26-A7F1-8D85B479679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E4597E-8D25-41B4-8497-948527EA392B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030748-E3C3-4545-BB36-113B78EE483F}">
      <dgm:prSet/>
      <dgm:spPr/>
      <dgm:t>
        <a:bodyPr/>
        <a:lstStyle/>
        <a:p>
          <a:pPr rtl="0"/>
          <a:r>
            <a:rPr lang="en-US" dirty="0" smtClean="0"/>
            <a:t>Prosecutors</a:t>
          </a:r>
          <a:endParaRPr lang="en-US" dirty="0"/>
        </a:p>
      </dgm:t>
    </dgm:pt>
    <dgm:pt modelId="{6D6B6FF9-F42B-4198-B374-AADC3C01593F}" type="parTrans" cxnId="{33635CA9-23EC-47F3-8C6E-D5E08456B498}">
      <dgm:prSet/>
      <dgm:spPr/>
      <dgm:t>
        <a:bodyPr/>
        <a:lstStyle/>
        <a:p>
          <a:endParaRPr lang="en-US"/>
        </a:p>
      </dgm:t>
    </dgm:pt>
    <dgm:pt modelId="{86A907FA-0788-47A7-8AA7-7CA76B8A4003}" type="sibTrans" cxnId="{33635CA9-23EC-47F3-8C6E-D5E08456B498}">
      <dgm:prSet/>
      <dgm:spPr/>
      <dgm:t>
        <a:bodyPr/>
        <a:lstStyle/>
        <a:p>
          <a:endParaRPr lang="en-US"/>
        </a:p>
      </dgm:t>
    </dgm:pt>
    <dgm:pt modelId="{4A1F60F4-551D-46E6-B12D-BA57FAE20EE7}">
      <dgm:prSet/>
      <dgm:spPr/>
      <dgm:t>
        <a:bodyPr/>
        <a:lstStyle/>
        <a:p>
          <a:pPr rtl="0"/>
          <a:r>
            <a:rPr lang="en-US" dirty="0" smtClean="0"/>
            <a:t>Do NOT discuss the facts of the case</a:t>
          </a:r>
          <a:endParaRPr lang="en-US" dirty="0"/>
        </a:p>
      </dgm:t>
    </dgm:pt>
    <dgm:pt modelId="{52A21D01-5C76-424A-AC99-D1BB81103343}" type="parTrans" cxnId="{48AE3F1A-4A51-4B8C-92B9-6B2247B45591}">
      <dgm:prSet/>
      <dgm:spPr/>
      <dgm:t>
        <a:bodyPr/>
        <a:lstStyle/>
        <a:p>
          <a:endParaRPr lang="en-US"/>
        </a:p>
      </dgm:t>
    </dgm:pt>
    <dgm:pt modelId="{6616BB0D-7362-456A-BF6A-C807D3A1DDA3}" type="sibTrans" cxnId="{48AE3F1A-4A51-4B8C-92B9-6B2247B45591}">
      <dgm:prSet/>
      <dgm:spPr/>
      <dgm:t>
        <a:bodyPr/>
        <a:lstStyle/>
        <a:p>
          <a:endParaRPr lang="en-US"/>
        </a:p>
      </dgm:t>
    </dgm:pt>
    <dgm:pt modelId="{B660DE21-1CD4-41AE-AA9D-F13F73AD5555}">
      <dgm:prSet/>
      <dgm:spPr/>
      <dgm:t>
        <a:bodyPr/>
        <a:lstStyle/>
        <a:p>
          <a:pPr rtl="0"/>
          <a:r>
            <a:rPr lang="en-US" dirty="0" smtClean="0"/>
            <a:t>Can plea bargain for deferred adjudication</a:t>
          </a:r>
          <a:endParaRPr lang="en-US" dirty="0"/>
        </a:p>
      </dgm:t>
    </dgm:pt>
    <dgm:pt modelId="{8BA5E172-5143-4DCA-A320-72DFBBC6706F}" type="parTrans" cxnId="{96033AAD-08CE-4583-8DE5-CF4538258813}">
      <dgm:prSet/>
      <dgm:spPr/>
      <dgm:t>
        <a:bodyPr/>
        <a:lstStyle/>
        <a:p>
          <a:endParaRPr lang="en-US"/>
        </a:p>
      </dgm:t>
    </dgm:pt>
    <dgm:pt modelId="{3BDA8398-2965-4CF2-8DDB-AA8B23109E46}" type="sibTrans" cxnId="{96033AAD-08CE-4583-8DE5-CF4538258813}">
      <dgm:prSet/>
      <dgm:spPr/>
      <dgm:t>
        <a:bodyPr/>
        <a:lstStyle/>
        <a:p>
          <a:endParaRPr lang="en-US"/>
        </a:p>
      </dgm:t>
    </dgm:pt>
    <dgm:pt modelId="{F7C1E502-F97E-414A-8A3A-A2DAA370C3F3}">
      <dgm:prSet/>
      <dgm:spPr/>
      <dgm:t>
        <a:bodyPr/>
        <a:lstStyle/>
        <a:p>
          <a:pPr rtl="0"/>
          <a:r>
            <a:rPr lang="en-US" dirty="0" smtClean="0"/>
            <a:t>Judges</a:t>
          </a:r>
          <a:endParaRPr lang="en-US" dirty="0"/>
        </a:p>
      </dgm:t>
    </dgm:pt>
    <dgm:pt modelId="{26A43F3D-1E82-45CE-8E82-D86BBDB630E4}" type="parTrans" cxnId="{07C516ED-53B0-40D1-8B21-C6B5D35114AE}">
      <dgm:prSet/>
      <dgm:spPr/>
      <dgm:t>
        <a:bodyPr/>
        <a:lstStyle/>
        <a:p>
          <a:endParaRPr lang="en-US"/>
        </a:p>
      </dgm:t>
    </dgm:pt>
    <dgm:pt modelId="{EA5F8429-37D3-4E7C-B1EE-738894FE0D46}" type="sibTrans" cxnId="{07C516ED-53B0-40D1-8B21-C6B5D35114AE}">
      <dgm:prSet/>
      <dgm:spPr/>
      <dgm:t>
        <a:bodyPr/>
        <a:lstStyle/>
        <a:p>
          <a:endParaRPr lang="en-US"/>
        </a:p>
      </dgm:t>
    </dgm:pt>
    <dgm:pt modelId="{388FFD04-744E-481F-B0AA-0AFC2B58FAE9}">
      <dgm:prSet/>
      <dgm:spPr/>
      <dgm:t>
        <a:bodyPr/>
        <a:lstStyle/>
        <a:p>
          <a:pPr rtl="0"/>
          <a:r>
            <a:rPr lang="en-US" dirty="0" smtClean="0"/>
            <a:t>Do NOT discuss the facts of the case</a:t>
          </a:r>
          <a:endParaRPr lang="en-US" dirty="0"/>
        </a:p>
      </dgm:t>
    </dgm:pt>
    <dgm:pt modelId="{9075C893-E219-4A43-83B6-648E12CA4D00}" type="parTrans" cxnId="{A1A1F9B3-DEDC-445D-B3C8-4ABDAA73E23A}">
      <dgm:prSet/>
      <dgm:spPr/>
      <dgm:t>
        <a:bodyPr/>
        <a:lstStyle/>
        <a:p>
          <a:endParaRPr lang="en-US"/>
        </a:p>
      </dgm:t>
    </dgm:pt>
    <dgm:pt modelId="{9F5AFB23-5A17-43D7-9EA1-D9F82E99D9D3}" type="sibTrans" cxnId="{A1A1F9B3-DEDC-445D-B3C8-4ABDAA73E23A}">
      <dgm:prSet/>
      <dgm:spPr/>
      <dgm:t>
        <a:bodyPr/>
        <a:lstStyle/>
        <a:p>
          <a:endParaRPr lang="en-US"/>
        </a:p>
      </dgm:t>
    </dgm:pt>
    <dgm:pt modelId="{FD941B91-C5FF-4D6C-8109-3606B42B6046}">
      <dgm:prSet/>
      <dgm:spPr/>
      <dgm:t>
        <a:bodyPr/>
        <a:lstStyle/>
        <a:p>
          <a:pPr rtl="0"/>
          <a:r>
            <a:rPr lang="en-US" dirty="0" smtClean="0"/>
            <a:t>Cannot dismiss cases</a:t>
          </a:r>
          <a:endParaRPr lang="en-US" dirty="0"/>
        </a:p>
      </dgm:t>
    </dgm:pt>
    <dgm:pt modelId="{C7C11196-A9E8-4F8C-9C83-78AF82FC0436}" type="parTrans" cxnId="{5ACA33F9-C5A7-43E5-B89B-3CC18551AF9B}">
      <dgm:prSet/>
      <dgm:spPr/>
      <dgm:t>
        <a:bodyPr/>
        <a:lstStyle/>
        <a:p>
          <a:endParaRPr lang="en-US"/>
        </a:p>
      </dgm:t>
    </dgm:pt>
    <dgm:pt modelId="{86811646-4C3F-4497-9799-291CE34035CA}" type="sibTrans" cxnId="{5ACA33F9-C5A7-43E5-B89B-3CC18551AF9B}">
      <dgm:prSet/>
      <dgm:spPr/>
      <dgm:t>
        <a:bodyPr/>
        <a:lstStyle/>
        <a:p>
          <a:endParaRPr lang="en-US"/>
        </a:p>
      </dgm:t>
    </dgm:pt>
    <dgm:pt modelId="{012AA41B-4F17-4449-9296-BCC81C7701A2}">
      <dgm:prSet/>
      <dgm:spPr/>
      <dgm:t>
        <a:bodyPr/>
        <a:lstStyle/>
        <a:p>
          <a:pPr rtl="0"/>
          <a:r>
            <a:rPr lang="en-US" dirty="0" smtClean="0"/>
            <a:t>Will lower fine</a:t>
          </a:r>
          <a:endParaRPr lang="en-US" dirty="0"/>
        </a:p>
      </dgm:t>
    </dgm:pt>
    <dgm:pt modelId="{B1E008B4-E563-46A6-824D-6DA0B61E0CB4}" type="parTrans" cxnId="{61A74FDB-35A8-48C7-A0BA-810ED6F1DC79}">
      <dgm:prSet/>
      <dgm:spPr/>
      <dgm:t>
        <a:bodyPr/>
        <a:lstStyle/>
        <a:p>
          <a:endParaRPr lang="en-US"/>
        </a:p>
      </dgm:t>
    </dgm:pt>
    <dgm:pt modelId="{DAB0D0FB-7319-4879-9B90-3DE9E985F68F}" type="sibTrans" cxnId="{61A74FDB-35A8-48C7-A0BA-810ED6F1DC79}">
      <dgm:prSet/>
      <dgm:spPr/>
      <dgm:t>
        <a:bodyPr/>
        <a:lstStyle/>
        <a:p>
          <a:endParaRPr lang="en-US"/>
        </a:p>
      </dgm:t>
    </dgm:pt>
    <dgm:pt modelId="{C73B5E32-5739-483C-A222-54736DC38F26}">
      <dgm:prSet/>
      <dgm:spPr/>
      <dgm:t>
        <a:bodyPr/>
        <a:lstStyle/>
        <a:p>
          <a:pPr rtl="0"/>
          <a:r>
            <a:rPr lang="en-US" dirty="0" smtClean="0"/>
            <a:t>Not necessary if you have ONE ticket</a:t>
          </a:r>
          <a:endParaRPr lang="en-US" dirty="0"/>
        </a:p>
      </dgm:t>
    </dgm:pt>
    <dgm:pt modelId="{E45780C3-AD4C-42E4-8BE5-C57B085E9337}" type="parTrans" cxnId="{E3D324B7-B720-4D4D-93C8-543EEF47DBA3}">
      <dgm:prSet/>
      <dgm:spPr/>
    </dgm:pt>
    <dgm:pt modelId="{8A004F76-476F-4195-8A7E-A8B5D846812A}" type="sibTrans" cxnId="{E3D324B7-B720-4D4D-93C8-543EEF47DBA3}">
      <dgm:prSet/>
      <dgm:spPr/>
    </dgm:pt>
    <dgm:pt modelId="{9743343A-2C04-4F89-9D6B-DBCBB545F401}">
      <dgm:prSet/>
      <dgm:spPr/>
      <dgm:t>
        <a:bodyPr/>
        <a:lstStyle/>
        <a:p>
          <a:pPr rtl="0"/>
          <a:r>
            <a:rPr lang="en-US" dirty="0" smtClean="0"/>
            <a:t>Always Necessary </a:t>
          </a:r>
          <a:endParaRPr lang="en-US" dirty="0"/>
        </a:p>
      </dgm:t>
    </dgm:pt>
    <dgm:pt modelId="{BB14147C-417F-4BAD-A910-6BCD11E95F46}" type="parTrans" cxnId="{7707F85F-DE06-46F6-B666-889738BBD77B}">
      <dgm:prSet/>
      <dgm:spPr/>
    </dgm:pt>
    <dgm:pt modelId="{D278F066-3ADD-41B0-99B4-410EBA7B2BB0}" type="sibTrans" cxnId="{7707F85F-DE06-46F6-B666-889738BBD77B}">
      <dgm:prSet/>
      <dgm:spPr/>
    </dgm:pt>
    <dgm:pt modelId="{17ABD35D-E287-4FE9-8F71-8984FE1424B9}">
      <dgm:prSet/>
      <dgm:spPr/>
      <dgm:t>
        <a:bodyPr/>
        <a:lstStyle/>
        <a:p>
          <a:pPr rtl="0"/>
          <a:r>
            <a:rPr lang="en-US" dirty="0" smtClean="0"/>
            <a:t>If you have 2+ tickets, can dismiss one for a plea on the other (TIC)</a:t>
          </a:r>
          <a:endParaRPr lang="en-US" dirty="0"/>
        </a:p>
      </dgm:t>
    </dgm:pt>
    <dgm:pt modelId="{B56DF09A-BFA5-492C-A13D-2F7A0735AB47}" type="parTrans" cxnId="{69353719-9C4D-4987-8D66-4DA7D90598FE}">
      <dgm:prSet/>
      <dgm:spPr/>
    </dgm:pt>
    <dgm:pt modelId="{99194915-EF39-4547-9D03-EA61D6775407}" type="sibTrans" cxnId="{69353719-9C4D-4987-8D66-4DA7D90598FE}">
      <dgm:prSet/>
      <dgm:spPr/>
    </dgm:pt>
    <dgm:pt modelId="{B1E0E2BF-A1AA-410D-B707-510E0F77BAF2}">
      <dgm:prSet/>
      <dgm:spPr/>
      <dgm:t>
        <a:bodyPr/>
        <a:lstStyle/>
        <a:p>
          <a:pPr rtl="0"/>
          <a:r>
            <a:rPr lang="en-US" dirty="0" smtClean="0"/>
            <a:t>Can plea bargain for deferred adjudication</a:t>
          </a:r>
          <a:endParaRPr lang="en-US" dirty="0"/>
        </a:p>
      </dgm:t>
    </dgm:pt>
    <dgm:pt modelId="{4A55CBA7-AB04-4D62-8E53-47EA2EF900B7}" type="parTrans" cxnId="{D21BF9C1-D0EC-4E65-B230-2A28B707BE41}">
      <dgm:prSet/>
      <dgm:spPr/>
    </dgm:pt>
    <dgm:pt modelId="{A879E232-3C81-4F8E-869C-1EB80C3DF06F}" type="sibTrans" cxnId="{D21BF9C1-D0EC-4E65-B230-2A28B707BE41}">
      <dgm:prSet/>
      <dgm:spPr/>
    </dgm:pt>
    <dgm:pt modelId="{EA977FE2-40B2-427A-9420-0D5E9EE51D98}">
      <dgm:prSet/>
      <dgm:spPr/>
      <dgm:t>
        <a:bodyPr/>
        <a:lstStyle/>
        <a:p>
          <a:pPr rtl="0"/>
          <a:r>
            <a:rPr lang="en-US" dirty="0" smtClean="0"/>
            <a:t>Can lower fine</a:t>
          </a:r>
          <a:endParaRPr lang="en-US" dirty="0"/>
        </a:p>
      </dgm:t>
    </dgm:pt>
    <dgm:pt modelId="{EC2C5830-868B-45C2-AD52-84E7D1C327C1}" type="parTrans" cxnId="{54F125FE-B1B6-45AD-BBAB-D84A37E58D6D}">
      <dgm:prSet/>
      <dgm:spPr/>
    </dgm:pt>
    <dgm:pt modelId="{4E42F2EF-0C3C-4AB2-89A0-BFE7A3F9AD3E}" type="sibTrans" cxnId="{54F125FE-B1B6-45AD-BBAB-D84A37E58D6D}">
      <dgm:prSet/>
      <dgm:spPr/>
    </dgm:pt>
    <dgm:pt modelId="{4C25F01F-491C-46E7-BC8C-F39BC746DF5A}" type="pres">
      <dgm:prSet presAssocID="{20E4597E-8D25-41B4-8497-948527EA392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F66E6A-F054-441D-B65A-E6629E704730}" type="pres">
      <dgm:prSet presAssocID="{20E4597E-8D25-41B4-8497-948527EA392B}" presName="fgShape" presStyleLbl="fgShp" presStyleIdx="0" presStyleCnt="1"/>
      <dgm:spPr/>
    </dgm:pt>
    <dgm:pt modelId="{3C41D36A-95CA-4733-824B-0EE048D5E7A2}" type="pres">
      <dgm:prSet presAssocID="{20E4597E-8D25-41B4-8497-948527EA392B}" presName="linComp" presStyleCnt="0"/>
      <dgm:spPr/>
    </dgm:pt>
    <dgm:pt modelId="{F6BAD66A-296C-42EF-8C86-55E9569BDC64}" type="pres">
      <dgm:prSet presAssocID="{3D030748-E3C3-4545-BB36-113B78EE483F}" presName="compNode" presStyleCnt="0"/>
      <dgm:spPr/>
    </dgm:pt>
    <dgm:pt modelId="{6E6DE31C-20EC-4DE4-9628-9A005CABD6CF}" type="pres">
      <dgm:prSet presAssocID="{3D030748-E3C3-4545-BB36-113B78EE483F}" presName="bkgdShape" presStyleLbl="node1" presStyleIdx="0" presStyleCnt="2" custLinFactNeighborX="-5731" custLinFactNeighborY="-5051"/>
      <dgm:spPr/>
      <dgm:t>
        <a:bodyPr/>
        <a:lstStyle/>
        <a:p>
          <a:endParaRPr lang="en-US"/>
        </a:p>
      </dgm:t>
    </dgm:pt>
    <dgm:pt modelId="{89A48FB4-F613-42C7-BB4A-2F5C27EE1728}" type="pres">
      <dgm:prSet presAssocID="{3D030748-E3C3-4545-BB36-113B78EE483F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69C71A-55AE-4A9B-B09A-C002F1FD6E03}" type="pres">
      <dgm:prSet presAssocID="{3D030748-E3C3-4545-BB36-113B78EE483F}" presName="invisiNode" presStyleLbl="node1" presStyleIdx="0" presStyleCnt="2"/>
      <dgm:spPr/>
    </dgm:pt>
    <dgm:pt modelId="{867F8D0B-C0D1-48CB-8E9E-D5212F262A4E}" type="pres">
      <dgm:prSet presAssocID="{3D030748-E3C3-4545-BB36-113B78EE483F}" presName="imagNode" presStyleLbl="fgImgPlace1" presStyleIdx="0" presStyleCnt="2"/>
      <dgm:spPr/>
    </dgm:pt>
    <dgm:pt modelId="{0ADA4259-B861-4897-AC34-8DB91C3C7D40}" type="pres">
      <dgm:prSet presAssocID="{86A907FA-0788-47A7-8AA7-7CA76B8A400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2FC4B87-C239-4F35-9F6A-3FFD9A01C841}" type="pres">
      <dgm:prSet presAssocID="{F7C1E502-F97E-414A-8A3A-A2DAA370C3F3}" presName="compNode" presStyleCnt="0"/>
      <dgm:spPr/>
    </dgm:pt>
    <dgm:pt modelId="{C7D7A3DD-FF21-48A1-B99A-0C923C4A0B5D}" type="pres">
      <dgm:prSet presAssocID="{F7C1E502-F97E-414A-8A3A-A2DAA370C3F3}" presName="bkgdShape" presStyleLbl="node1" presStyleIdx="1" presStyleCnt="2"/>
      <dgm:spPr/>
      <dgm:t>
        <a:bodyPr/>
        <a:lstStyle/>
        <a:p>
          <a:endParaRPr lang="en-US"/>
        </a:p>
      </dgm:t>
    </dgm:pt>
    <dgm:pt modelId="{A0D35A48-A286-4DD3-A17C-9FD8A2F1C173}" type="pres">
      <dgm:prSet presAssocID="{F7C1E502-F97E-414A-8A3A-A2DAA370C3F3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F97455-0B79-4D3E-B388-DF15631E13C4}" type="pres">
      <dgm:prSet presAssocID="{F7C1E502-F97E-414A-8A3A-A2DAA370C3F3}" presName="invisiNode" presStyleLbl="node1" presStyleIdx="1" presStyleCnt="2"/>
      <dgm:spPr/>
    </dgm:pt>
    <dgm:pt modelId="{8CA9FEF0-950E-438C-8F1A-D45CCA0CA711}" type="pres">
      <dgm:prSet presAssocID="{F7C1E502-F97E-414A-8A3A-A2DAA370C3F3}" presName="imagNode" presStyleLbl="fgImgPlace1" presStyleIdx="1" presStyleCnt="2"/>
      <dgm:spPr/>
    </dgm:pt>
  </dgm:ptLst>
  <dgm:cxnLst>
    <dgm:cxn modelId="{83C86CDE-40C9-4D3C-BA98-17A6D0C4644D}" type="presOf" srcId="{C73B5E32-5739-483C-A222-54736DC38F26}" destId="{89A48FB4-F613-42C7-BB4A-2F5C27EE1728}" srcOrd="1" destOrd="5" presId="urn:microsoft.com/office/officeart/2005/8/layout/hList7"/>
    <dgm:cxn modelId="{979C72C1-E24A-4130-8FA2-800F0AA5198E}" type="presOf" srcId="{3D030748-E3C3-4545-BB36-113B78EE483F}" destId="{89A48FB4-F613-42C7-BB4A-2F5C27EE1728}" srcOrd="1" destOrd="0" presId="urn:microsoft.com/office/officeart/2005/8/layout/hList7"/>
    <dgm:cxn modelId="{13E9D115-B2B2-4C9A-948B-E5F4C6A230B0}" type="presOf" srcId="{F7C1E502-F97E-414A-8A3A-A2DAA370C3F3}" destId="{C7D7A3DD-FF21-48A1-B99A-0C923C4A0B5D}" srcOrd="0" destOrd="0" presId="urn:microsoft.com/office/officeart/2005/8/layout/hList7"/>
    <dgm:cxn modelId="{48AE3F1A-4A51-4B8C-92B9-6B2247B45591}" srcId="{3D030748-E3C3-4545-BB36-113B78EE483F}" destId="{4A1F60F4-551D-46E6-B12D-BA57FAE20EE7}" srcOrd="0" destOrd="0" parTransId="{52A21D01-5C76-424A-AC99-D1BB81103343}" sibTransId="{6616BB0D-7362-456A-BF6A-C807D3A1DDA3}"/>
    <dgm:cxn modelId="{E4152450-5584-4D34-8A63-BB38CA555987}" type="presOf" srcId="{B1E0E2BF-A1AA-410D-B707-510E0F77BAF2}" destId="{C7D7A3DD-FF21-48A1-B99A-0C923C4A0B5D}" srcOrd="0" destOrd="3" presId="urn:microsoft.com/office/officeart/2005/8/layout/hList7"/>
    <dgm:cxn modelId="{B6B86946-6BDE-4124-A31F-E389A2571635}" type="presOf" srcId="{012AA41B-4F17-4449-9296-BCC81C7701A2}" destId="{A0D35A48-A286-4DD3-A17C-9FD8A2F1C173}" srcOrd="1" destOrd="4" presId="urn:microsoft.com/office/officeart/2005/8/layout/hList7"/>
    <dgm:cxn modelId="{A0BBFCF0-5492-424B-B5F4-C042F88A4CC0}" type="presOf" srcId="{17ABD35D-E287-4FE9-8F71-8984FE1424B9}" destId="{89A48FB4-F613-42C7-BB4A-2F5C27EE1728}" srcOrd="1" destOrd="2" presId="urn:microsoft.com/office/officeart/2005/8/layout/hList7"/>
    <dgm:cxn modelId="{2B6F33E4-C48B-48CA-8D79-F1ED7304D065}" type="presOf" srcId="{9743343A-2C04-4F89-9D6B-DBCBB545F401}" destId="{A0D35A48-A286-4DD3-A17C-9FD8A2F1C173}" srcOrd="1" destOrd="5" presId="urn:microsoft.com/office/officeart/2005/8/layout/hList7"/>
    <dgm:cxn modelId="{07C516ED-53B0-40D1-8B21-C6B5D35114AE}" srcId="{20E4597E-8D25-41B4-8497-948527EA392B}" destId="{F7C1E502-F97E-414A-8A3A-A2DAA370C3F3}" srcOrd="1" destOrd="0" parTransId="{26A43F3D-1E82-45CE-8E82-D86BBDB630E4}" sibTransId="{EA5F8429-37D3-4E7C-B1EE-738894FE0D46}"/>
    <dgm:cxn modelId="{D2A7F67A-7EDB-40D5-BFCD-01777E62B898}" type="presOf" srcId="{17ABD35D-E287-4FE9-8F71-8984FE1424B9}" destId="{6E6DE31C-20EC-4DE4-9628-9A005CABD6CF}" srcOrd="0" destOrd="2" presId="urn:microsoft.com/office/officeart/2005/8/layout/hList7"/>
    <dgm:cxn modelId="{61A74FDB-35A8-48C7-A0BA-810ED6F1DC79}" srcId="{F7C1E502-F97E-414A-8A3A-A2DAA370C3F3}" destId="{012AA41B-4F17-4449-9296-BCC81C7701A2}" srcOrd="3" destOrd="0" parTransId="{B1E008B4-E563-46A6-824D-6DA0B61E0CB4}" sibTransId="{DAB0D0FB-7319-4879-9B90-3DE9E985F68F}"/>
    <dgm:cxn modelId="{F18E547D-37E9-444F-B508-B2F967F43447}" type="presOf" srcId="{9743343A-2C04-4F89-9D6B-DBCBB545F401}" destId="{C7D7A3DD-FF21-48A1-B99A-0C923C4A0B5D}" srcOrd="0" destOrd="5" presId="urn:microsoft.com/office/officeart/2005/8/layout/hList7"/>
    <dgm:cxn modelId="{09EAE8A8-9077-4408-8006-606A048AE57A}" type="presOf" srcId="{F7C1E502-F97E-414A-8A3A-A2DAA370C3F3}" destId="{A0D35A48-A286-4DD3-A17C-9FD8A2F1C173}" srcOrd="1" destOrd="0" presId="urn:microsoft.com/office/officeart/2005/8/layout/hList7"/>
    <dgm:cxn modelId="{49009CB7-FFE9-475F-AEC4-DC0B10498D5B}" type="presOf" srcId="{012AA41B-4F17-4449-9296-BCC81C7701A2}" destId="{C7D7A3DD-FF21-48A1-B99A-0C923C4A0B5D}" srcOrd="0" destOrd="4" presId="urn:microsoft.com/office/officeart/2005/8/layout/hList7"/>
    <dgm:cxn modelId="{CAB5ED00-E6F2-455E-A79C-0E5024009661}" type="presOf" srcId="{4A1F60F4-551D-46E6-B12D-BA57FAE20EE7}" destId="{6E6DE31C-20EC-4DE4-9628-9A005CABD6CF}" srcOrd="0" destOrd="1" presId="urn:microsoft.com/office/officeart/2005/8/layout/hList7"/>
    <dgm:cxn modelId="{07712381-7359-4883-BE02-F4E5D594F590}" type="presOf" srcId="{C73B5E32-5739-483C-A222-54736DC38F26}" destId="{6E6DE31C-20EC-4DE4-9628-9A005CABD6CF}" srcOrd="0" destOrd="5" presId="urn:microsoft.com/office/officeart/2005/8/layout/hList7"/>
    <dgm:cxn modelId="{D21BF9C1-D0EC-4E65-B230-2A28B707BE41}" srcId="{F7C1E502-F97E-414A-8A3A-A2DAA370C3F3}" destId="{B1E0E2BF-A1AA-410D-B707-510E0F77BAF2}" srcOrd="2" destOrd="0" parTransId="{4A55CBA7-AB04-4D62-8E53-47EA2EF900B7}" sibTransId="{A879E232-3C81-4F8E-869C-1EB80C3DF06F}"/>
    <dgm:cxn modelId="{92CED149-D2DB-4956-A1BB-F16D44A66969}" type="presOf" srcId="{86A907FA-0788-47A7-8AA7-7CA76B8A4003}" destId="{0ADA4259-B861-4897-AC34-8DB91C3C7D40}" srcOrd="0" destOrd="0" presId="urn:microsoft.com/office/officeart/2005/8/layout/hList7"/>
    <dgm:cxn modelId="{626C4224-80F8-4D1A-A6D6-DE647A2BF5EE}" type="presOf" srcId="{4A1F60F4-551D-46E6-B12D-BA57FAE20EE7}" destId="{89A48FB4-F613-42C7-BB4A-2F5C27EE1728}" srcOrd="1" destOrd="1" presId="urn:microsoft.com/office/officeart/2005/8/layout/hList7"/>
    <dgm:cxn modelId="{4F4AC628-0C8B-4593-964D-035AF79298F4}" type="presOf" srcId="{B1E0E2BF-A1AA-410D-B707-510E0F77BAF2}" destId="{A0D35A48-A286-4DD3-A17C-9FD8A2F1C173}" srcOrd="1" destOrd="3" presId="urn:microsoft.com/office/officeart/2005/8/layout/hList7"/>
    <dgm:cxn modelId="{5ACA33F9-C5A7-43E5-B89B-3CC18551AF9B}" srcId="{F7C1E502-F97E-414A-8A3A-A2DAA370C3F3}" destId="{FD941B91-C5FF-4D6C-8109-3606B42B6046}" srcOrd="1" destOrd="0" parTransId="{C7C11196-A9E8-4F8C-9C83-78AF82FC0436}" sibTransId="{86811646-4C3F-4497-9799-291CE34035CA}"/>
    <dgm:cxn modelId="{4A4EEBB6-19EB-4EEC-94D7-A8E42CF5D13D}" type="presOf" srcId="{EA977FE2-40B2-427A-9420-0D5E9EE51D98}" destId="{89A48FB4-F613-42C7-BB4A-2F5C27EE1728}" srcOrd="1" destOrd="4" presId="urn:microsoft.com/office/officeart/2005/8/layout/hList7"/>
    <dgm:cxn modelId="{E3D324B7-B720-4D4D-93C8-543EEF47DBA3}" srcId="{3D030748-E3C3-4545-BB36-113B78EE483F}" destId="{C73B5E32-5739-483C-A222-54736DC38F26}" srcOrd="4" destOrd="0" parTransId="{E45780C3-AD4C-42E4-8BE5-C57B085E9337}" sibTransId="{8A004F76-476F-4195-8A7E-A8B5D846812A}"/>
    <dgm:cxn modelId="{A1A1F9B3-DEDC-445D-B3C8-4ABDAA73E23A}" srcId="{F7C1E502-F97E-414A-8A3A-A2DAA370C3F3}" destId="{388FFD04-744E-481F-B0AA-0AFC2B58FAE9}" srcOrd="0" destOrd="0" parTransId="{9075C893-E219-4A43-83B6-648E12CA4D00}" sibTransId="{9F5AFB23-5A17-43D7-9EA1-D9F82E99D9D3}"/>
    <dgm:cxn modelId="{33635CA9-23EC-47F3-8C6E-D5E08456B498}" srcId="{20E4597E-8D25-41B4-8497-948527EA392B}" destId="{3D030748-E3C3-4545-BB36-113B78EE483F}" srcOrd="0" destOrd="0" parTransId="{6D6B6FF9-F42B-4198-B374-AADC3C01593F}" sibTransId="{86A907FA-0788-47A7-8AA7-7CA76B8A4003}"/>
    <dgm:cxn modelId="{234B61CA-AFDB-42A6-AE19-416FDFA060F2}" type="presOf" srcId="{FD941B91-C5FF-4D6C-8109-3606B42B6046}" destId="{A0D35A48-A286-4DD3-A17C-9FD8A2F1C173}" srcOrd="1" destOrd="2" presId="urn:microsoft.com/office/officeart/2005/8/layout/hList7"/>
    <dgm:cxn modelId="{87FB67E5-2784-496F-9F1F-FA87FF26D86C}" type="presOf" srcId="{B660DE21-1CD4-41AE-AA9D-F13F73AD5555}" destId="{89A48FB4-F613-42C7-BB4A-2F5C27EE1728}" srcOrd="1" destOrd="3" presId="urn:microsoft.com/office/officeart/2005/8/layout/hList7"/>
    <dgm:cxn modelId="{54F125FE-B1B6-45AD-BBAB-D84A37E58D6D}" srcId="{3D030748-E3C3-4545-BB36-113B78EE483F}" destId="{EA977FE2-40B2-427A-9420-0D5E9EE51D98}" srcOrd="3" destOrd="0" parTransId="{EC2C5830-868B-45C2-AD52-84E7D1C327C1}" sibTransId="{4E42F2EF-0C3C-4AB2-89A0-BFE7A3F9AD3E}"/>
    <dgm:cxn modelId="{5FCCDB73-D219-4C48-BBC6-036B95CD2A99}" type="presOf" srcId="{388FFD04-744E-481F-B0AA-0AFC2B58FAE9}" destId="{C7D7A3DD-FF21-48A1-B99A-0C923C4A0B5D}" srcOrd="0" destOrd="1" presId="urn:microsoft.com/office/officeart/2005/8/layout/hList7"/>
    <dgm:cxn modelId="{69353719-9C4D-4987-8D66-4DA7D90598FE}" srcId="{3D030748-E3C3-4545-BB36-113B78EE483F}" destId="{17ABD35D-E287-4FE9-8F71-8984FE1424B9}" srcOrd="1" destOrd="0" parTransId="{B56DF09A-BFA5-492C-A13D-2F7A0735AB47}" sibTransId="{99194915-EF39-4547-9D03-EA61D6775407}"/>
    <dgm:cxn modelId="{7707F85F-DE06-46F6-B666-889738BBD77B}" srcId="{F7C1E502-F97E-414A-8A3A-A2DAA370C3F3}" destId="{9743343A-2C04-4F89-9D6B-DBCBB545F401}" srcOrd="4" destOrd="0" parTransId="{BB14147C-417F-4BAD-A910-6BCD11E95F46}" sibTransId="{D278F066-3ADD-41B0-99B4-410EBA7B2BB0}"/>
    <dgm:cxn modelId="{78B3C79A-B3D4-433A-9AC5-089E67BD9AFB}" type="presOf" srcId="{20E4597E-8D25-41B4-8497-948527EA392B}" destId="{4C25F01F-491C-46E7-BC8C-F39BC746DF5A}" srcOrd="0" destOrd="0" presId="urn:microsoft.com/office/officeart/2005/8/layout/hList7"/>
    <dgm:cxn modelId="{4E5DE21D-4A35-4AC5-9175-637B6F8DC1D4}" type="presOf" srcId="{FD941B91-C5FF-4D6C-8109-3606B42B6046}" destId="{C7D7A3DD-FF21-48A1-B99A-0C923C4A0B5D}" srcOrd="0" destOrd="2" presId="urn:microsoft.com/office/officeart/2005/8/layout/hList7"/>
    <dgm:cxn modelId="{3A6FE462-3155-45EF-8DDC-A98509EE1560}" type="presOf" srcId="{B660DE21-1CD4-41AE-AA9D-F13F73AD5555}" destId="{6E6DE31C-20EC-4DE4-9628-9A005CABD6CF}" srcOrd="0" destOrd="3" presId="urn:microsoft.com/office/officeart/2005/8/layout/hList7"/>
    <dgm:cxn modelId="{96033AAD-08CE-4583-8DE5-CF4538258813}" srcId="{3D030748-E3C3-4545-BB36-113B78EE483F}" destId="{B660DE21-1CD4-41AE-AA9D-F13F73AD5555}" srcOrd="2" destOrd="0" parTransId="{8BA5E172-5143-4DCA-A320-72DFBBC6706F}" sibTransId="{3BDA8398-2965-4CF2-8DDB-AA8B23109E46}"/>
    <dgm:cxn modelId="{5C9F321B-15DB-400E-B657-40A0B11737A2}" type="presOf" srcId="{388FFD04-744E-481F-B0AA-0AFC2B58FAE9}" destId="{A0D35A48-A286-4DD3-A17C-9FD8A2F1C173}" srcOrd="1" destOrd="1" presId="urn:microsoft.com/office/officeart/2005/8/layout/hList7"/>
    <dgm:cxn modelId="{D5EFE228-D0DC-485D-B0F9-AAD2272EF50D}" type="presOf" srcId="{3D030748-E3C3-4545-BB36-113B78EE483F}" destId="{6E6DE31C-20EC-4DE4-9628-9A005CABD6CF}" srcOrd="0" destOrd="0" presId="urn:microsoft.com/office/officeart/2005/8/layout/hList7"/>
    <dgm:cxn modelId="{8AE5B0AC-8E22-4F62-BF25-8A019F2D2548}" type="presOf" srcId="{EA977FE2-40B2-427A-9420-0D5E9EE51D98}" destId="{6E6DE31C-20EC-4DE4-9628-9A005CABD6CF}" srcOrd="0" destOrd="4" presId="urn:microsoft.com/office/officeart/2005/8/layout/hList7"/>
    <dgm:cxn modelId="{E1F6839D-C471-420D-B1F7-FBD50B617AD0}" type="presParOf" srcId="{4C25F01F-491C-46E7-BC8C-F39BC746DF5A}" destId="{36F66E6A-F054-441D-B65A-E6629E704730}" srcOrd="0" destOrd="0" presId="urn:microsoft.com/office/officeart/2005/8/layout/hList7"/>
    <dgm:cxn modelId="{A63782F2-6E76-4E16-9A8A-1E7307BE7673}" type="presParOf" srcId="{4C25F01F-491C-46E7-BC8C-F39BC746DF5A}" destId="{3C41D36A-95CA-4733-824B-0EE048D5E7A2}" srcOrd="1" destOrd="0" presId="urn:microsoft.com/office/officeart/2005/8/layout/hList7"/>
    <dgm:cxn modelId="{C382AB31-A741-4AB1-8E95-A7CEFD7BE403}" type="presParOf" srcId="{3C41D36A-95CA-4733-824B-0EE048D5E7A2}" destId="{F6BAD66A-296C-42EF-8C86-55E9569BDC64}" srcOrd="0" destOrd="0" presId="urn:microsoft.com/office/officeart/2005/8/layout/hList7"/>
    <dgm:cxn modelId="{4B648A69-81BA-474F-875A-2C73BADE6557}" type="presParOf" srcId="{F6BAD66A-296C-42EF-8C86-55E9569BDC64}" destId="{6E6DE31C-20EC-4DE4-9628-9A005CABD6CF}" srcOrd="0" destOrd="0" presId="urn:microsoft.com/office/officeart/2005/8/layout/hList7"/>
    <dgm:cxn modelId="{3722816B-9FAA-4C6D-ABA4-8F3920551333}" type="presParOf" srcId="{F6BAD66A-296C-42EF-8C86-55E9569BDC64}" destId="{89A48FB4-F613-42C7-BB4A-2F5C27EE1728}" srcOrd="1" destOrd="0" presId="urn:microsoft.com/office/officeart/2005/8/layout/hList7"/>
    <dgm:cxn modelId="{0A7FAB29-8435-4651-B510-E22022E424FD}" type="presParOf" srcId="{F6BAD66A-296C-42EF-8C86-55E9569BDC64}" destId="{C069C71A-55AE-4A9B-B09A-C002F1FD6E03}" srcOrd="2" destOrd="0" presId="urn:microsoft.com/office/officeart/2005/8/layout/hList7"/>
    <dgm:cxn modelId="{E70D12A2-955A-4666-A621-FAEE6099751E}" type="presParOf" srcId="{F6BAD66A-296C-42EF-8C86-55E9569BDC64}" destId="{867F8D0B-C0D1-48CB-8E9E-D5212F262A4E}" srcOrd="3" destOrd="0" presId="urn:microsoft.com/office/officeart/2005/8/layout/hList7"/>
    <dgm:cxn modelId="{EB07DD3F-60AB-4C47-86FB-DDD3B8DDD529}" type="presParOf" srcId="{3C41D36A-95CA-4733-824B-0EE048D5E7A2}" destId="{0ADA4259-B861-4897-AC34-8DB91C3C7D40}" srcOrd="1" destOrd="0" presId="urn:microsoft.com/office/officeart/2005/8/layout/hList7"/>
    <dgm:cxn modelId="{40D7E225-3B92-4319-A6E1-919788EC9E40}" type="presParOf" srcId="{3C41D36A-95CA-4733-824B-0EE048D5E7A2}" destId="{92FC4B87-C239-4F35-9F6A-3FFD9A01C841}" srcOrd="2" destOrd="0" presId="urn:microsoft.com/office/officeart/2005/8/layout/hList7"/>
    <dgm:cxn modelId="{A98B3028-6725-4644-A0EB-B82E38F19E0E}" type="presParOf" srcId="{92FC4B87-C239-4F35-9F6A-3FFD9A01C841}" destId="{C7D7A3DD-FF21-48A1-B99A-0C923C4A0B5D}" srcOrd="0" destOrd="0" presId="urn:microsoft.com/office/officeart/2005/8/layout/hList7"/>
    <dgm:cxn modelId="{C7297BF0-E2F2-43BB-9145-09DAC0E6262C}" type="presParOf" srcId="{92FC4B87-C239-4F35-9F6A-3FFD9A01C841}" destId="{A0D35A48-A286-4DD3-A17C-9FD8A2F1C173}" srcOrd="1" destOrd="0" presId="urn:microsoft.com/office/officeart/2005/8/layout/hList7"/>
    <dgm:cxn modelId="{BCA82224-00DD-4139-AFEA-0F12CCBB029F}" type="presParOf" srcId="{92FC4B87-C239-4F35-9F6A-3FFD9A01C841}" destId="{E2F97455-0B79-4D3E-B388-DF15631E13C4}" srcOrd="2" destOrd="0" presId="urn:microsoft.com/office/officeart/2005/8/layout/hList7"/>
    <dgm:cxn modelId="{74FD6E44-7C87-472C-A739-B709C18DAB29}" type="presParOf" srcId="{92FC4B87-C239-4F35-9F6A-3FFD9A01C841}" destId="{8CA9FEF0-950E-438C-8F1A-D45CCA0CA71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5690BA-B64D-49F7-8F2A-A4EF98D428B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236298-F318-419D-995E-E5F496779DE7}">
      <dgm:prSet/>
      <dgm:spPr/>
      <dgm:t>
        <a:bodyPr/>
        <a:lstStyle/>
        <a:p>
          <a:pPr rtl="0"/>
          <a:r>
            <a:rPr lang="en-US" b="1" dirty="0" smtClean="0"/>
            <a:t>Precinct 1</a:t>
          </a:r>
          <a:endParaRPr lang="en-US" dirty="0"/>
        </a:p>
      </dgm:t>
    </dgm:pt>
    <dgm:pt modelId="{AA2087EA-58D7-48D3-8651-2B8304978B3C}" type="parTrans" cxnId="{E536968D-82E7-49B3-ACA7-DCFDF04EC151}">
      <dgm:prSet/>
      <dgm:spPr/>
      <dgm:t>
        <a:bodyPr/>
        <a:lstStyle/>
        <a:p>
          <a:endParaRPr lang="en-US"/>
        </a:p>
      </dgm:t>
    </dgm:pt>
    <dgm:pt modelId="{56CD2C35-C895-4882-8DD8-790F844C48A6}" type="sibTrans" cxnId="{E536968D-82E7-49B3-ACA7-DCFDF04EC151}">
      <dgm:prSet/>
      <dgm:spPr/>
      <dgm:t>
        <a:bodyPr/>
        <a:lstStyle/>
        <a:p>
          <a:endParaRPr lang="en-US"/>
        </a:p>
      </dgm:t>
    </dgm:pt>
    <dgm:pt modelId="{B05333A5-C8E2-4371-95DD-32458B14710F}">
      <dgm:prSet/>
      <dgm:spPr/>
      <dgm:t>
        <a:bodyPr/>
        <a:lstStyle/>
        <a:p>
          <a:pPr rtl="0"/>
          <a:r>
            <a:rPr lang="en-US" b="1" dirty="0" smtClean="0">
              <a:hlinkClick xmlns:r="http://schemas.openxmlformats.org/officeDocument/2006/relationships" r:id="rId1"/>
            </a:rPr>
            <a:t>Judge Robert </a:t>
          </a:r>
          <a:r>
            <a:rPr lang="en-US" b="1" dirty="0" err="1" smtClean="0">
              <a:hlinkClick xmlns:r="http://schemas.openxmlformats.org/officeDocument/2006/relationships" r:id="rId1"/>
            </a:rPr>
            <a:t>Tejeda</a:t>
          </a:r>
          <a:r>
            <a:rPr lang="en-US" b="1" dirty="0" smtClean="0"/>
            <a:t>   and    </a:t>
          </a:r>
          <a:r>
            <a:rPr lang="en-US" b="1" dirty="0" smtClean="0">
              <a:hlinkClick xmlns:r="http://schemas.openxmlformats.org/officeDocument/2006/relationships" r:id="rId2"/>
            </a:rPr>
            <a:t>Judge </a:t>
          </a:r>
          <a:r>
            <a:rPr lang="en-US" b="1" dirty="0" err="1" smtClean="0">
              <a:hlinkClick xmlns:r="http://schemas.openxmlformats.org/officeDocument/2006/relationships" r:id="rId2"/>
            </a:rPr>
            <a:t>Ciro</a:t>
          </a:r>
          <a:r>
            <a:rPr lang="en-US" b="1" dirty="0" smtClean="0">
              <a:hlinkClick xmlns:r="http://schemas.openxmlformats.org/officeDocument/2006/relationships" r:id="rId2"/>
            </a:rPr>
            <a:t> Rodriguez</a:t>
          </a:r>
          <a:endParaRPr lang="en-US" dirty="0"/>
        </a:p>
      </dgm:t>
    </dgm:pt>
    <dgm:pt modelId="{2201C232-3F7B-4384-BD88-52277DAE34D4}" type="parTrans" cxnId="{62840F40-E577-4AEF-A605-E6D4B34F6F03}">
      <dgm:prSet/>
      <dgm:spPr/>
      <dgm:t>
        <a:bodyPr/>
        <a:lstStyle/>
        <a:p>
          <a:endParaRPr lang="en-US"/>
        </a:p>
      </dgm:t>
    </dgm:pt>
    <dgm:pt modelId="{092E9511-8BFE-419F-BD83-F9F40B39F9A7}" type="sibTrans" cxnId="{62840F40-E577-4AEF-A605-E6D4B34F6F03}">
      <dgm:prSet/>
      <dgm:spPr/>
      <dgm:t>
        <a:bodyPr/>
        <a:lstStyle/>
        <a:p>
          <a:endParaRPr lang="en-US"/>
        </a:p>
      </dgm:t>
    </dgm:pt>
    <dgm:pt modelId="{5DFE165D-592E-4F20-82FB-3E82FA9661C9}">
      <dgm:prSet/>
      <dgm:spPr/>
      <dgm:t>
        <a:bodyPr/>
        <a:lstStyle/>
        <a:p>
          <a:pPr rtl="0"/>
          <a:r>
            <a:rPr lang="en-US" dirty="0" smtClean="0"/>
            <a:t>3505 Pleasanton Rd.</a:t>
          </a:r>
          <a:br>
            <a:rPr lang="en-US" dirty="0" smtClean="0"/>
          </a:br>
          <a:r>
            <a:rPr lang="en-US" dirty="0" smtClean="0"/>
            <a:t>San Antonio, Texas 78221 </a:t>
          </a:r>
          <a:br>
            <a:rPr lang="en-US" dirty="0" smtClean="0"/>
          </a:br>
          <a:r>
            <a:rPr lang="en-US" dirty="0" smtClean="0"/>
            <a:t>(210) 335-4500</a:t>
          </a:r>
          <a:endParaRPr lang="en-US" dirty="0"/>
        </a:p>
      </dgm:t>
    </dgm:pt>
    <dgm:pt modelId="{F692A6FA-70D6-4977-A8F6-6CDCA239CDCA}" type="parTrans" cxnId="{439E0BBA-34C2-42BA-969E-7A80805AA2E3}">
      <dgm:prSet/>
      <dgm:spPr/>
      <dgm:t>
        <a:bodyPr/>
        <a:lstStyle/>
        <a:p>
          <a:endParaRPr lang="en-US"/>
        </a:p>
      </dgm:t>
    </dgm:pt>
    <dgm:pt modelId="{1575E86E-DD76-458B-B7C9-9A25F45ABE72}" type="sibTrans" cxnId="{439E0BBA-34C2-42BA-969E-7A80805AA2E3}">
      <dgm:prSet/>
      <dgm:spPr/>
      <dgm:t>
        <a:bodyPr/>
        <a:lstStyle/>
        <a:p>
          <a:endParaRPr lang="en-US"/>
        </a:p>
      </dgm:t>
    </dgm:pt>
    <dgm:pt modelId="{40C6227F-C1CE-43A6-ACCE-8D14A2058251}">
      <dgm:prSet/>
      <dgm:spPr/>
      <dgm:t>
        <a:bodyPr/>
        <a:lstStyle/>
        <a:p>
          <a:pPr rtl="0"/>
          <a:r>
            <a:rPr lang="en-US" b="1" dirty="0" smtClean="0"/>
            <a:t>Precinct 2</a:t>
          </a:r>
          <a:endParaRPr lang="en-US" dirty="0"/>
        </a:p>
      </dgm:t>
    </dgm:pt>
    <dgm:pt modelId="{D89F7730-4FFE-415A-A278-B81ACDD4790C}" type="parTrans" cxnId="{868355D7-C547-4C7B-A7F6-3483758E16B4}">
      <dgm:prSet/>
      <dgm:spPr/>
      <dgm:t>
        <a:bodyPr/>
        <a:lstStyle/>
        <a:p>
          <a:endParaRPr lang="en-US"/>
        </a:p>
      </dgm:t>
    </dgm:pt>
    <dgm:pt modelId="{E65E2886-BBBF-47FD-878C-D8BACA9E8FF0}" type="sibTrans" cxnId="{868355D7-C547-4C7B-A7F6-3483758E16B4}">
      <dgm:prSet/>
      <dgm:spPr/>
      <dgm:t>
        <a:bodyPr/>
        <a:lstStyle/>
        <a:p>
          <a:endParaRPr lang="en-US"/>
        </a:p>
      </dgm:t>
    </dgm:pt>
    <dgm:pt modelId="{1802C33F-856B-46F7-906D-6143B230F3B4}">
      <dgm:prSet/>
      <dgm:spPr/>
      <dgm:t>
        <a:bodyPr/>
        <a:lstStyle/>
        <a:p>
          <a:pPr rtl="0"/>
          <a:r>
            <a:rPr lang="en-US" b="1" dirty="0" smtClean="0">
              <a:hlinkClick xmlns:r="http://schemas.openxmlformats.org/officeDocument/2006/relationships" r:id="rId3"/>
            </a:rPr>
            <a:t>Judge Roberto A. Vazquez</a:t>
          </a:r>
          <a:r>
            <a:rPr lang="en-US" b="1" dirty="0" smtClean="0"/>
            <a:t>   and    </a:t>
          </a:r>
          <a:r>
            <a:rPr lang="en-US" b="1" dirty="0" smtClean="0">
              <a:hlinkClick xmlns:r="http://schemas.openxmlformats.org/officeDocument/2006/relationships" r:id="rId4"/>
            </a:rPr>
            <a:t>Judge Monica Lisa Caballero</a:t>
          </a:r>
          <a:endParaRPr lang="en-US" dirty="0"/>
        </a:p>
      </dgm:t>
    </dgm:pt>
    <dgm:pt modelId="{E274AD6D-77CE-48F8-AF9F-D7CE16CDD933}" type="parTrans" cxnId="{E45E6295-BA3E-4016-AE7E-791CD8FBEB65}">
      <dgm:prSet/>
      <dgm:spPr/>
      <dgm:t>
        <a:bodyPr/>
        <a:lstStyle/>
        <a:p>
          <a:endParaRPr lang="en-US"/>
        </a:p>
      </dgm:t>
    </dgm:pt>
    <dgm:pt modelId="{14534F9C-6F18-4E0D-9EB5-DB63842D2893}" type="sibTrans" cxnId="{E45E6295-BA3E-4016-AE7E-791CD8FBEB65}">
      <dgm:prSet/>
      <dgm:spPr/>
      <dgm:t>
        <a:bodyPr/>
        <a:lstStyle/>
        <a:p>
          <a:endParaRPr lang="en-US"/>
        </a:p>
      </dgm:t>
    </dgm:pt>
    <dgm:pt modelId="{65AD2BF1-8787-4A65-A5D6-7B0E6C82DF7F}">
      <dgm:prSet/>
      <dgm:spPr/>
      <dgm:t>
        <a:bodyPr/>
        <a:lstStyle/>
        <a:p>
          <a:pPr rtl="0"/>
          <a:r>
            <a:rPr lang="en-US" dirty="0" smtClean="0"/>
            <a:t>7723 </a:t>
          </a:r>
          <a:r>
            <a:rPr lang="en-US" dirty="0" err="1" smtClean="0"/>
            <a:t>Guilbeau</a:t>
          </a:r>
          <a:r>
            <a:rPr lang="en-US" dirty="0" smtClean="0"/>
            <a:t> Rd Suite 105</a:t>
          </a:r>
          <a:br>
            <a:rPr lang="en-US" dirty="0" smtClean="0"/>
          </a:br>
          <a:r>
            <a:rPr lang="en-US" dirty="0" smtClean="0"/>
            <a:t>San Antonio, Texas 78250-3216 </a:t>
          </a:r>
          <a:br>
            <a:rPr lang="en-US" dirty="0" smtClean="0"/>
          </a:br>
          <a:r>
            <a:rPr lang="en-US" dirty="0" smtClean="0"/>
            <a:t>(210) 335-4800</a:t>
          </a:r>
          <a:endParaRPr lang="en-US" dirty="0"/>
        </a:p>
      </dgm:t>
    </dgm:pt>
    <dgm:pt modelId="{DA7B1E0E-D859-4C98-B382-D9EF89343359}" type="parTrans" cxnId="{6E1B6EA6-1A3C-48C0-A8FC-AFB5507D5302}">
      <dgm:prSet/>
      <dgm:spPr/>
      <dgm:t>
        <a:bodyPr/>
        <a:lstStyle/>
        <a:p>
          <a:endParaRPr lang="en-US"/>
        </a:p>
      </dgm:t>
    </dgm:pt>
    <dgm:pt modelId="{9617CF39-E092-47B9-81DA-8FC8CFFA614C}" type="sibTrans" cxnId="{6E1B6EA6-1A3C-48C0-A8FC-AFB5507D5302}">
      <dgm:prSet/>
      <dgm:spPr/>
      <dgm:t>
        <a:bodyPr/>
        <a:lstStyle/>
        <a:p>
          <a:endParaRPr lang="en-US"/>
        </a:p>
      </dgm:t>
    </dgm:pt>
    <dgm:pt modelId="{7E0FDF1F-9E71-478C-988D-3CCF4347A020}">
      <dgm:prSet/>
      <dgm:spPr/>
      <dgm:t>
        <a:bodyPr/>
        <a:lstStyle/>
        <a:p>
          <a:pPr rtl="0"/>
          <a:r>
            <a:rPr lang="en-US" b="1" dirty="0" smtClean="0"/>
            <a:t>Precinct 3</a:t>
          </a:r>
          <a:endParaRPr lang="en-US" dirty="0"/>
        </a:p>
      </dgm:t>
    </dgm:pt>
    <dgm:pt modelId="{13BD18D2-07C0-4292-9FED-60B96A2DD2E1}" type="parTrans" cxnId="{B9604D2B-855E-46A2-B5F3-5EBF7A9197B5}">
      <dgm:prSet/>
      <dgm:spPr/>
      <dgm:t>
        <a:bodyPr/>
        <a:lstStyle/>
        <a:p>
          <a:endParaRPr lang="en-US"/>
        </a:p>
      </dgm:t>
    </dgm:pt>
    <dgm:pt modelId="{C8BC041D-27DB-48E8-BCEF-216683D84D80}" type="sibTrans" cxnId="{B9604D2B-855E-46A2-B5F3-5EBF7A9197B5}">
      <dgm:prSet/>
      <dgm:spPr/>
      <dgm:t>
        <a:bodyPr/>
        <a:lstStyle/>
        <a:p>
          <a:endParaRPr lang="en-US"/>
        </a:p>
      </dgm:t>
    </dgm:pt>
    <dgm:pt modelId="{ED0C0FA1-F270-4ED5-8161-ED2D9B5DF6E5}">
      <dgm:prSet/>
      <dgm:spPr/>
      <dgm:t>
        <a:bodyPr/>
        <a:lstStyle/>
        <a:p>
          <a:pPr rtl="0"/>
          <a:r>
            <a:rPr lang="en-US" b="1" dirty="0" smtClean="0">
              <a:hlinkClick xmlns:r="http://schemas.openxmlformats.org/officeDocument/2006/relationships" r:id="rId5"/>
            </a:rPr>
            <a:t>Judge William Donovan</a:t>
          </a:r>
          <a:r>
            <a:rPr lang="en-US" b="1" dirty="0" smtClean="0"/>
            <a:t>    and   </a:t>
          </a:r>
          <a:r>
            <a:rPr lang="en-US" b="1" dirty="0" smtClean="0">
              <a:hlinkClick xmlns:r="http://schemas.openxmlformats.org/officeDocument/2006/relationships" r:id="rId6"/>
            </a:rPr>
            <a:t>Judge Jeff Wentworth</a:t>
          </a:r>
          <a:endParaRPr lang="en-US" dirty="0"/>
        </a:p>
      </dgm:t>
    </dgm:pt>
    <dgm:pt modelId="{582EE107-2A40-4338-B5D5-1BBC0EA4FC9F}" type="parTrans" cxnId="{6ACAD638-2DA2-4DB6-B478-35D29FE9AAD6}">
      <dgm:prSet/>
      <dgm:spPr/>
      <dgm:t>
        <a:bodyPr/>
        <a:lstStyle/>
        <a:p>
          <a:endParaRPr lang="en-US"/>
        </a:p>
      </dgm:t>
    </dgm:pt>
    <dgm:pt modelId="{BB300AFD-27A1-4502-8B5D-A9E47D00FE2B}" type="sibTrans" cxnId="{6ACAD638-2DA2-4DB6-B478-35D29FE9AAD6}">
      <dgm:prSet/>
      <dgm:spPr/>
      <dgm:t>
        <a:bodyPr/>
        <a:lstStyle/>
        <a:p>
          <a:endParaRPr lang="en-US"/>
        </a:p>
      </dgm:t>
    </dgm:pt>
    <dgm:pt modelId="{E852FFE1-E9B7-475F-8BBD-18D358EAD7E7}">
      <dgm:prSet/>
      <dgm:spPr/>
      <dgm:t>
        <a:bodyPr/>
        <a:lstStyle/>
        <a:p>
          <a:pPr rtl="0"/>
          <a:r>
            <a:rPr lang="en-US" dirty="0" smtClean="0"/>
            <a:t>8918 Tesoro Drive, Suite 300   (3</a:t>
          </a:r>
          <a:r>
            <a:rPr lang="en-US" baseline="30000" dirty="0" smtClean="0"/>
            <a:t>rd</a:t>
          </a:r>
          <a:r>
            <a:rPr lang="en-US" dirty="0" smtClean="0"/>
            <a:t> FLOOR!!!)</a:t>
          </a:r>
          <a:br>
            <a:rPr lang="en-US" dirty="0" smtClean="0"/>
          </a:br>
          <a:r>
            <a:rPr lang="en-US" dirty="0" smtClean="0"/>
            <a:t>San Antonio, Texas 78217 </a:t>
          </a:r>
          <a:br>
            <a:rPr lang="en-US" dirty="0" smtClean="0"/>
          </a:br>
          <a:r>
            <a:rPr lang="en-US" dirty="0" smtClean="0"/>
            <a:t>(210) 335-4700</a:t>
          </a:r>
          <a:endParaRPr lang="en-US" dirty="0"/>
        </a:p>
      </dgm:t>
    </dgm:pt>
    <dgm:pt modelId="{E81954F2-0E7C-4668-B581-62DCDBF25F3F}" type="parTrans" cxnId="{2F5B6F1C-6635-45DD-A99E-F351B9D8EC64}">
      <dgm:prSet/>
      <dgm:spPr/>
      <dgm:t>
        <a:bodyPr/>
        <a:lstStyle/>
        <a:p>
          <a:endParaRPr lang="en-US"/>
        </a:p>
      </dgm:t>
    </dgm:pt>
    <dgm:pt modelId="{C0382C58-0E51-4057-BD00-F4C6F93E8293}" type="sibTrans" cxnId="{2F5B6F1C-6635-45DD-A99E-F351B9D8EC64}">
      <dgm:prSet/>
      <dgm:spPr/>
      <dgm:t>
        <a:bodyPr/>
        <a:lstStyle/>
        <a:p>
          <a:endParaRPr lang="en-US"/>
        </a:p>
      </dgm:t>
    </dgm:pt>
    <dgm:pt modelId="{BA7851F8-5A90-427F-9C86-71BD85CDDCE7}">
      <dgm:prSet/>
      <dgm:spPr/>
      <dgm:t>
        <a:bodyPr/>
        <a:lstStyle/>
        <a:p>
          <a:pPr rtl="0"/>
          <a:r>
            <a:rPr lang="en-US" b="1" dirty="0" smtClean="0"/>
            <a:t>Precinct 4</a:t>
          </a:r>
          <a:endParaRPr lang="en-US" dirty="0"/>
        </a:p>
      </dgm:t>
    </dgm:pt>
    <dgm:pt modelId="{F489BE5A-EBF6-4700-AF50-3F48BC38DE4E}" type="parTrans" cxnId="{95C8A5E3-7F88-4460-83A6-15F0BDA8FA16}">
      <dgm:prSet/>
      <dgm:spPr/>
      <dgm:t>
        <a:bodyPr/>
        <a:lstStyle/>
        <a:p>
          <a:endParaRPr lang="en-US"/>
        </a:p>
      </dgm:t>
    </dgm:pt>
    <dgm:pt modelId="{9EE4654A-A535-47C1-9111-83B2D0665308}" type="sibTrans" cxnId="{95C8A5E3-7F88-4460-83A6-15F0BDA8FA16}">
      <dgm:prSet/>
      <dgm:spPr/>
      <dgm:t>
        <a:bodyPr/>
        <a:lstStyle/>
        <a:p>
          <a:endParaRPr lang="en-US"/>
        </a:p>
      </dgm:t>
    </dgm:pt>
    <dgm:pt modelId="{C2800F3C-0952-4B57-B883-91FADF48AA12}">
      <dgm:prSet/>
      <dgm:spPr/>
      <dgm:t>
        <a:bodyPr/>
        <a:lstStyle/>
        <a:p>
          <a:pPr rtl="0"/>
          <a:r>
            <a:rPr lang="en-US" b="1" dirty="0" smtClean="0">
              <a:hlinkClick xmlns:r="http://schemas.openxmlformats.org/officeDocument/2006/relationships" r:id="rId7"/>
            </a:rPr>
            <a:t>Judge Rogelio Lopez</a:t>
          </a:r>
          <a:r>
            <a:rPr lang="en-US" b="1" dirty="0" smtClean="0"/>
            <a:t>     and      Judge Yolanda </a:t>
          </a:r>
          <a:r>
            <a:rPr lang="en-US" b="1" dirty="0" err="1" smtClean="0"/>
            <a:t>Uresti</a:t>
          </a:r>
          <a:endParaRPr lang="en-US" dirty="0"/>
        </a:p>
      </dgm:t>
    </dgm:pt>
    <dgm:pt modelId="{F96EEE60-31CC-42B6-995D-A1F88A4C92F3}" type="parTrans" cxnId="{482DA3FE-122A-49AA-9879-3120B1F87488}">
      <dgm:prSet/>
      <dgm:spPr/>
      <dgm:t>
        <a:bodyPr/>
        <a:lstStyle/>
        <a:p>
          <a:endParaRPr lang="en-US"/>
        </a:p>
      </dgm:t>
    </dgm:pt>
    <dgm:pt modelId="{8FACF496-06AF-48E4-A460-7AADE588EB89}" type="sibTrans" cxnId="{482DA3FE-122A-49AA-9879-3120B1F87488}">
      <dgm:prSet/>
      <dgm:spPr/>
      <dgm:t>
        <a:bodyPr/>
        <a:lstStyle/>
        <a:p>
          <a:endParaRPr lang="en-US"/>
        </a:p>
      </dgm:t>
    </dgm:pt>
    <dgm:pt modelId="{F5C84C1E-21E8-4FCC-A09F-81B331D739B4}">
      <dgm:prSet/>
      <dgm:spPr/>
      <dgm:t>
        <a:bodyPr/>
        <a:lstStyle/>
        <a:p>
          <a:pPr rtl="0"/>
          <a:r>
            <a:rPr lang="en-US" dirty="0" smtClean="0"/>
            <a:t>2711 S.E. Loop 410 South</a:t>
          </a:r>
          <a:br>
            <a:rPr lang="en-US" dirty="0" smtClean="0"/>
          </a:br>
          <a:r>
            <a:rPr lang="en-US" dirty="0" smtClean="0"/>
            <a:t>San Antonio, Texas 78222 </a:t>
          </a:r>
          <a:br>
            <a:rPr lang="en-US" dirty="0" smtClean="0"/>
          </a:br>
          <a:r>
            <a:rPr lang="en-US" dirty="0" smtClean="0"/>
            <a:t>(210) 335-4900</a:t>
          </a:r>
          <a:br>
            <a:rPr lang="en-US" dirty="0" smtClean="0"/>
          </a:br>
          <a:r>
            <a:rPr lang="en-US" dirty="0" smtClean="0">
              <a:hlinkClick xmlns:r="http://schemas.openxmlformats.org/officeDocument/2006/relationships" r:id="rId8"/>
            </a:rPr>
            <a:t>JP4@Bexar.org</a:t>
          </a:r>
          <a:endParaRPr lang="en-US" dirty="0"/>
        </a:p>
      </dgm:t>
    </dgm:pt>
    <dgm:pt modelId="{C7DC376B-4954-4E30-8B77-16745F7974C6}" type="parTrans" cxnId="{B45B4340-3111-41F0-9480-E936853E0773}">
      <dgm:prSet/>
      <dgm:spPr/>
      <dgm:t>
        <a:bodyPr/>
        <a:lstStyle/>
        <a:p>
          <a:endParaRPr lang="en-US"/>
        </a:p>
      </dgm:t>
    </dgm:pt>
    <dgm:pt modelId="{1B9923E0-3BB6-4D37-A7FC-CD84222C375C}" type="sibTrans" cxnId="{B45B4340-3111-41F0-9480-E936853E0773}">
      <dgm:prSet/>
      <dgm:spPr/>
      <dgm:t>
        <a:bodyPr/>
        <a:lstStyle/>
        <a:p>
          <a:endParaRPr lang="en-US"/>
        </a:p>
      </dgm:t>
    </dgm:pt>
    <dgm:pt modelId="{8DBF918A-D4D9-4592-BF3C-738461513400}" type="pres">
      <dgm:prSet presAssocID="{B35690BA-B64D-49F7-8F2A-A4EF98D428B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ACA0E2-DCC0-4784-A994-2072BA82FFCE}" type="pres">
      <dgm:prSet presAssocID="{76236298-F318-419D-995E-E5F496779DE7}" presName="composite" presStyleCnt="0"/>
      <dgm:spPr/>
    </dgm:pt>
    <dgm:pt modelId="{A36EBC0D-70BE-4969-8B22-3C033F137A2A}" type="pres">
      <dgm:prSet presAssocID="{76236298-F318-419D-995E-E5F496779DE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B7E66F-EA3B-4A26-B44D-8C5875C1D717}" type="pres">
      <dgm:prSet presAssocID="{76236298-F318-419D-995E-E5F496779DE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ABDA9-8BF0-40FE-83E0-9D0B35B702F4}" type="pres">
      <dgm:prSet presAssocID="{56CD2C35-C895-4882-8DD8-790F844C48A6}" presName="sp" presStyleCnt="0"/>
      <dgm:spPr/>
    </dgm:pt>
    <dgm:pt modelId="{349E890F-7D7D-47FE-8E60-A916E456E8AE}" type="pres">
      <dgm:prSet presAssocID="{40C6227F-C1CE-43A6-ACCE-8D14A2058251}" presName="composite" presStyleCnt="0"/>
      <dgm:spPr/>
    </dgm:pt>
    <dgm:pt modelId="{F6ED8A8A-464A-4D40-8CA2-512E55CE5214}" type="pres">
      <dgm:prSet presAssocID="{40C6227F-C1CE-43A6-ACCE-8D14A205825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576A61-AC08-4537-9A40-4CA6DEBB4592}" type="pres">
      <dgm:prSet presAssocID="{40C6227F-C1CE-43A6-ACCE-8D14A205825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4E2EB-1314-49D3-A0DE-D2C4CA8498D0}" type="pres">
      <dgm:prSet presAssocID="{E65E2886-BBBF-47FD-878C-D8BACA9E8FF0}" presName="sp" presStyleCnt="0"/>
      <dgm:spPr/>
    </dgm:pt>
    <dgm:pt modelId="{E36BE6EC-DA54-48DF-AA08-5E98581ED9C2}" type="pres">
      <dgm:prSet presAssocID="{7E0FDF1F-9E71-478C-988D-3CCF4347A020}" presName="composite" presStyleCnt="0"/>
      <dgm:spPr/>
    </dgm:pt>
    <dgm:pt modelId="{2487F7D3-4AB3-4979-AFB0-00E17CA02AA3}" type="pres">
      <dgm:prSet presAssocID="{7E0FDF1F-9E71-478C-988D-3CCF4347A02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6EA01-4927-448F-9764-06DB4DF22575}" type="pres">
      <dgm:prSet presAssocID="{7E0FDF1F-9E71-478C-988D-3CCF4347A020}" presName="descendantText" presStyleLbl="alignAcc1" presStyleIdx="2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8A787B2-F620-454F-BF2A-4550A369D8F2}" type="pres">
      <dgm:prSet presAssocID="{C8BC041D-27DB-48E8-BCEF-216683D84D80}" presName="sp" presStyleCnt="0"/>
      <dgm:spPr/>
    </dgm:pt>
    <dgm:pt modelId="{B5D502C8-621E-4C55-A84F-440B46D56535}" type="pres">
      <dgm:prSet presAssocID="{BA7851F8-5A90-427F-9C86-71BD85CDDCE7}" presName="composite" presStyleCnt="0"/>
      <dgm:spPr/>
    </dgm:pt>
    <dgm:pt modelId="{2D44A64D-620F-4D54-9FF6-2D40B3F4B6DD}" type="pres">
      <dgm:prSet presAssocID="{BA7851F8-5A90-427F-9C86-71BD85CDDCE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1D3A8D-C9D0-47F8-B2F8-0F7F6BFBE205}" type="pres">
      <dgm:prSet presAssocID="{BA7851F8-5A90-427F-9C86-71BD85CDDCE7}" presName="descendantText" presStyleLbl="alignAcc1" presStyleIdx="3" presStyleCnt="4" custLinFactNeighborY="-6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49C2FC-9C17-441F-994A-0E70BAD3A108}" type="presOf" srcId="{ED0C0FA1-F270-4ED5-8161-ED2D9B5DF6E5}" destId="{9286EA01-4927-448F-9764-06DB4DF22575}" srcOrd="0" destOrd="0" presId="urn:microsoft.com/office/officeart/2005/8/layout/chevron2"/>
    <dgm:cxn modelId="{2217A7A1-2AD1-4602-9BA8-F4EA2C13DFEE}" type="presOf" srcId="{65AD2BF1-8787-4A65-A5D6-7B0E6C82DF7F}" destId="{BA576A61-AC08-4537-9A40-4CA6DEBB4592}" srcOrd="0" destOrd="1" presId="urn:microsoft.com/office/officeart/2005/8/layout/chevron2"/>
    <dgm:cxn modelId="{2F5B6F1C-6635-45DD-A99E-F351B9D8EC64}" srcId="{7E0FDF1F-9E71-478C-988D-3CCF4347A020}" destId="{E852FFE1-E9B7-475F-8BBD-18D358EAD7E7}" srcOrd="1" destOrd="0" parTransId="{E81954F2-0E7C-4668-B581-62DCDBF25F3F}" sibTransId="{C0382C58-0E51-4057-BD00-F4C6F93E8293}"/>
    <dgm:cxn modelId="{4161E371-8C05-43D5-89BC-F724DD074DA5}" type="presOf" srcId="{B05333A5-C8E2-4371-95DD-32458B14710F}" destId="{ADB7E66F-EA3B-4A26-B44D-8C5875C1D717}" srcOrd="0" destOrd="0" presId="urn:microsoft.com/office/officeart/2005/8/layout/chevron2"/>
    <dgm:cxn modelId="{B45B4340-3111-41F0-9480-E936853E0773}" srcId="{BA7851F8-5A90-427F-9C86-71BD85CDDCE7}" destId="{F5C84C1E-21E8-4FCC-A09F-81B331D739B4}" srcOrd="1" destOrd="0" parTransId="{C7DC376B-4954-4E30-8B77-16745F7974C6}" sibTransId="{1B9923E0-3BB6-4D37-A7FC-CD84222C375C}"/>
    <dgm:cxn modelId="{E536968D-82E7-49B3-ACA7-DCFDF04EC151}" srcId="{B35690BA-B64D-49F7-8F2A-A4EF98D428B0}" destId="{76236298-F318-419D-995E-E5F496779DE7}" srcOrd="0" destOrd="0" parTransId="{AA2087EA-58D7-48D3-8651-2B8304978B3C}" sibTransId="{56CD2C35-C895-4882-8DD8-790F844C48A6}"/>
    <dgm:cxn modelId="{A9DD18D9-FE61-4A8D-B4B1-791CE9F7F0A3}" type="presOf" srcId="{B35690BA-B64D-49F7-8F2A-A4EF98D428B0}" destId="{8DBF918A-D4D9-4592-BF3C-738461513400}" srcOrd="0" destOrd="0" presId="urn:microsoft.com/office/officeart/2005/8/layout/chevron2"/>
    <dgm:cxn modelId="{B9604D2B-855E-46A2-B5F3-5EBF7A9197B5}" srcId="{B35690BA-B64D-49F7-8F2A-A4EF98D428B0}" destId="{7E0FDF1F-9E71-478C-988D-3CCF4347A020}" srcOrd="2" destOrd="0" parTransId="{13BD18D2-07C0-4292-9FED-60B96A2DD2E1}" sibTransId="{C8BC041D-27DB-48E8-BCEF-216683D84D80}"/>
    <dgm:cxn modelId="{80EFC1B0-4C6E-4F59-998B-AE330FE0D416}" type="presOf" srcId="{5DFE165D-592E-4F20-82FB-3E82FA9661C9}" destId="{ADB7E66F-EA3B-4A26-B44D-8C5875C1D717}" srcOrd="0" destOrd="1" presId="urn:microsoft.com/office/officeart/2005/8/layout/chevron2"/>
    <dgm:cxn modelId="{44D6A49A-1D1A-43E6-AC50-6D0E76132A18}" type="presOf" srcId="{76236298-F318-419D-995E-E5F496779DE7}" destId="{A36EBC0D-70BE-4969-8B22-3C033F137A2A}" srcOrd="0" destOrd="0" presId="urn:microsoft.com/office/officeart/2005/8/layout/chevron2"/>
    <dgm:cxn modelId="{3638D56D-D954-4F5A-94C3-8208606AD6E8}" type="presOf" srcId="{40C6227F-C1CE-43A6-ACCE-8D14A2058251}" destId="{F6ED8A8A-464A-4D40-8CA2-512E55CE5214}" srcOrd="0" destOrd="0" presId="urn:microsoft.com/office/officeart/2005/8/layout/chevron2"/>
    <dgm:cxn modelId="{E59F98A7-F177-4F6C-B2B2-64345A3DDE67}" type="presOf" srcId="{1802C33F-856B-46F7-906D-6143B230F3B4}" destId="{BA576A61-AC08-4537-9A40-4CA6DEBB4592}" srcOrd="0" destOrd="0" presId="urn:microsoft.com/office/officeart/2005/8/layout/chevron2"/>
    <dgm:cxn modelId="{62840F40-E577-4AEF-A605-E6D4B34F6F03}" srcId="{76236298-F318-419D-995E-E5F496779DE7}" destId="{B05333A5-C8E2-4371-95DD-32458B14710F}" srcOrd="0" destOrd="0" parTransId="{2201C232-3F7B-4384-BD88-52277DAE34D4}" sibTransId="{092E9511-8BFE-419F-BD83-F9F40B39F9A7}"/>
    <dgm:cxn modelId="{F265B0C2-BFD1-410C-9C9E-E890A221E355}" type="presOf" srcId="{F5C84C1E-21E8-4FCC-A09F-81B331D739B4}" destId="{0F1D3A8D-C9D0-47F8-B2F8-0F7F6BFBE205}" srcOrd="0" destOrd="1" presId="urn:microsoft.com/office/officeart/2005/8/layout/chevron2"/>
    <dgm:cxn modelId="{FBA70C8C-155B-4F5F-B079-6D6609F359F5}" type="presOf" srcId="{C2800F3C-0952-4B57-B883-91FADF48AA12}" destId="{0F1D3A8D-C9D0-47F8-B2F8-0F7F6BFBE205}" srcOrd="0" destOrd="0" presId="urn:microsoft.com/office/officeart/2005/8/layout/chevron2"/>
    <dgm:cxn modelId="{6ACAD638-2DA2-4DB6-B478-35D29FE9AAD6}" srcId="{7E0FDF1F-9E71-478C-988D-3CCF4347A020}" destId="{ED0C0FA1-F270-4ED5-8161-ED2D9B5DF6E5}" srcOrd="0" destOrd="0" parTransId="{582EE107-2A40-4338-B5D5-1BBC0EA4FC9F}" sibTransId="{BB300AFD-27A1-4502-8B5D-A9E47D00FE2B}"/>
    <dgm:cxn modelId="{6E1B6EA6-1A3C-48C0-A8FC-AFB5507D5302}" srcId="{40C6227F-C1CE-43A6-ACCE-8D14A2058251}" destId="{65AD2BF1-8787-4A65-A5D6-7B0E6C82DF7F}" srcOrd="1" destOrd="0" parTransId="{DA7B1E0E-D859-4C98-B382-D9EF89343359}" sibTransId="{9617CF39-E092-47B9-81DA-8FC8CFFA614C}"/>
    <dgm:cxn modelId="{439E0BBA-34C2-42BA-969E-7A80805AA2E3}" srcId="{76236298-F318-419D-995E-E5F496779DE7}" destId="{5DFE165D-592E-4F20-82FB-3E82FA9661C9}" srcOrd="1" destOrd="0" parTransId="{F692A6FA-70D6-4977-A8F6-6CDCA239CDCA}" sibTransId="{1575E86E-DD76-458B-B7C9-9A25F45ABE72}"/>
    <dgm:cxn modelId="{95C8A5E3-7F88-4460-83A6-15F0BDA8FA16}" srcId="{B35690BA-B64D-49F7-8F2A-A4EF98D428B0}" destId="{BA7851F8-5A90-427F-9C86-71BD85CDDCE7}" srcOrd="3" destOrd="0" parTransId="{F489BE5A-EBF6-4700-AF50-3F48BC38DE4E}" sibTransId="{9EE4654A-A535-47C1-9111-83B2D0665308}"/>
    <dgm:cxn modelId="{868355D7-C547-4C7B-A7F6-3483758E16B4}" srcId="{B35690BA-B64D-49F7-8F2A-A4EF98D428B0}" destId="{40C6227F-C1CE-43A6-ACCE-8D14A2058251}" srcOrd="1" destOrd="0" parTransId="{D89F7730-4FFE-415A-A278-B81ACDD4790C}" sibTransId="{E65E2886-BBBF-47FD-878C-D8BACA9E8FF0}"/>
    <dgm:cxn modelId="{E45E6295-BA3E-4016-AE7E-791CD8FBEB65}" srcId="{40C6227F-C1CE-43A6-ACCE-8D14A2058251}" destId="{1802C33F-856B-46F7-906D-6143B230F3B4}" srcOrd="0" destOrd="0" parTransId="{E274AD6D-77CE-48F8-AF9F-D7CE16CDD933}" sibTransId="{14534F9C-6F18-4E0D-9EB5-DB63842D2893}"/>
    <dgm:cxn modelId="{482DA3FE-122A-49AA-9879-3120B1F87488}" srcId="{BA7851F8-5A90-427F-9C86-71BD85CDDCE7}" destId="{C2800F3C-0952-4B57-B883-91FADF48AA12}" srcOrd="0" destOrd="0" parTransId="{F96EEE60-31CC-42B6-995D-A1F88A4C92F3}" sibTransId="{8FACF496-06AF-48E4-A460-7AADE588EB89}"/>
    <dgm:cxn modelId="{325FB0EC-759D-4287-9F5D-FCFDE4098B60}" type="presOf" srcId="{7E0FDF1F-9E71-478C-988D-3CCF4347A020}" destId="{2487F7D3-4AB3-4979-AFB0-00E17CA02AA3}" srcOrd="0" destOrd="0" presId="urn:microsoft.com/office/officeart/2005/8/layout/chevron2"/>
    <dgm:cxn modelId="{17E789D1-50BC-42E9-BFEE-770523A6805D}" type="presOf" srcId="{E852FFE1-E9B7-475F-8BBD-18D358EAD7E7}" destId="{9286EA01-4927-448F-9764-06DB4DF22575}" srcOrd="0" destOrd="1" presId="urn:microsoft.com/office/officeart/2005/8/layout/chevron2"/>
    <dgm:cxn modelId="{F7CBE1BC-CD20-45BF-B4BE-C4CC0836CFC6}" type="presOf" srcId="{BA7851F8-5A90-427F-9C86-71BD85CDDCE7}" destId="{2D44A64D-620F-4D54-9FF6-2D40B3F4B6DD}" srcOrd="0" destOrd="0" presId="urn:microsoft.com/office/officeart/2005/8/layout/chevron2"/>
    <dgm:cxn modelId="{D7D9D5F0-A372-48F6-B911-33A16A54A927}" type="presParOf" srcId="{8DBF918A-D4D9-4592-BF3C-738461513400}" destId="{FEACA0E2-DCC0-4784-A994-2072BA82FFCE}" srcOrd="0" destOrd="0" presId="urn:microsoft.com/office/officeart/2005/8/layout/chevron2"/>
    <dgm:cxn modelId="{53860681-9DC0-4CEF-A020-98B4A1E3EB14}" type="presParOf" srcId="{FEACA0E2-DCC0-4784-A994-2072BA82FFCE}" destId="{A36EBC0D-70BE-4969-8B22-3C033F137A2A}" srcOrd="0" destOrd="0" presId="urn:microsoft.com/office/officeart/2005/8/layout/chevron2"/>
    <dgm:cxn modelId="{9A145CF4-1B7C-4663-B625-981C3DF84D8A}" type="presParOf" srcId="{FEACA0E2-DCC0-4784-A994-2072BA82FFCE}" destId="{ADB7E66F-EA3B-4A26-B44D-8C5875C1D717}" srcOrd="1" destOrd="0" presId="urn:microsoft.com/office/officeart/2005/8/layout/chevron2"/>
    <dgm:cxn modelId="{084AB6C6-B1CC-4761-9391-D55A9B3F2BCC}" type="presParOf" srcId="{8DBF918A-D4D9-4592-BF3C-738461513400}" destId="{9D9ABDA9-8BF0-40FE-83E0-9D0B35B702F4}" srcOrd="1" destOrd="0" presId="urn:microsoft.com/office/officeart/2005/8/layout/chevron2"/>
    <dgm:cxn modelId="{96361862-D984-4822-AA63-9FFB25DAA297}" type="presParOf" srcId="{8DBF918A-D4D9-4592-BF3C-738461513400}" destId="{349E890F-7D7D-47FE-8E60-A916E456E8AE}" srcOrd="2" destOrd="0" presId="urn:microsoft.com/office/officeart/2005/8/layout/chevron2"/>
    <dgm:cxn modelId="{652EFB5D-4608-45EC-9697-F67FEAC903E0}" type="presParOf" srcId="{349E890F-7D7D-47FE-8E60-A916E456E8AE}" destId="{F6ED8A8A-464A-4D40-8CA2-512E55CE5214}" srcOrd="0" destOrd="0" presId="urn:microsoft.com/office/officeart/2005/8/layout/chevron2"/>
    <dgm:cxn modelId="{87C3B732-96BE-4AA2-B8E4-39259921F032}" type="presParOf" srcId="{349E890F-7D7D-47FE-8E60-A916E456E8AE}" destId="{BA576A61-AC08-4537-9A40-4CA6DEBB4592}" srcOrd="1" destOrd="0" presId="urn:microsoft.com/office/officeart/2005/8/layout/chevron2"/>
    <dgm:cxn modelId="{71B75636-8CFF-4E86-8812-38A6C63E4781}" type="presParOf" srcId="{8DBF918A-D4D9-4592-BF3C-738461513400}" destId="{D6C4E2EB-1314-49D3-A0DE-D2C4CA8498D0}" srcOrd="3" destOrd="0" presId="urn:microsoft.com/office/officeart/2005/8/layout/chevron2"/>
    <dgm:cxn modelId="{D24A1924-43D9-416A-A9EC-65DCED0AEFCC}" type="presParOf" srcId="{8DBF918A-D4D9-4592-BF3C-738461513400}" destId="{E36BE6EC-DA54-48DF-AA08-5E98581ED9C2}" srcOrd="4" destOrd="0" presId="urn:microsoft.com/office/officeart/2005/8/layout/chevron2"/>
    <dgm:cxn modelId="{BCB95DA6-6525-4168-8DEC-FC51774E986D}" type="presParOf" srcId="{E36BE6EC-DA54-48DF-AA08-5E98581ED9C2}" destId="{2487F7D3-4AB3-4979-AFB0-00E17CA02AA3}" srcOrd="0" destOrd="0" presId="urn:microsoft.com/office/officeart/2005/8/layout/chevron2"/>
    <dgm:cxn modelId="{F2EFFB52-E817-4C4F-BB8F-70C48A7D03BF}" type="presParOf" srcId="{E36BE6EC-DA54-48DF-AA08-5E98581ED9C2}" destId="{9286EA01-4927-448F-9764-06DB4DF22575}" srcOrd="1" destOrd="0" presId="urn:microsoft.com/office/officeart/2005/8/layout/chevron2"/>
    <dgm:cxn modelId="{BE6331FD-6068-44B8-80FB-8A925B170248}" type="presParOf" srcId="{8DBF918A-D4D9-4592-BF3C-738461513400}" destId="{18A787B2-F620-454F-BF2A-4550A369D8F2}" srcOrd="5" destOrd="0" presId="urn:microsoft.com/office/officeart/2005/8/layout/chevron2"/>
    <dgm:cxn modelId="{F0F35CC4-3B83-43EB-9DD8-1C35BEE02532}" type="presParOf" srcId="{8DBF918A-D4D9-4592-BF3C-738461513400}" destId="{B5D502C8-621E-4C55-A84F-440B46D56535}" srcOrd="6" destOrd="0" presId="urn:microsoft.com/office/officeart/2005/8/layout/chevron2"/>
    <dgm:cxn modelId="{89B232DC-62CA-4DDA-B498-22A831210191}" type="presParOf" srcId="{B5D502C8-621E-4C55-A84F-440B46D56535}" destId="{2D44A64D-620F-4D54-9FF6-2D40B3F4B6DD}" srcOrd="0" destOrd="0" presId="urn:microsoft.com/office/officeart/2005/8/layout/chevron2"/>
    <dgm:cxn modelId="{2A1D1A1C-D638-489C-A1B1-69BE3CB4DB43}" type="presParOf" srcId="{B5D502C8-621E-4C55-A84F-440B46D56535}" destId="{0F1D3A8D-C9D0-47F8-B2F8-0F7F6BFBE20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740781-BE22-458F-B456-C8CABFF446A1}">
      <dsp:nvSpPr>
        <dsp:cNvPr id="0" name=""/>
        <dsp:cNvSpPr/>
      </dsp:nvSpPr>
      <dsp:spPr>
        <a:xfrm>
          <a:off x="3437" y="233282"/>
          <a:ext cx="2067222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1</a:t>
          </a:r>
          <a:r>
            <a:rPr lang="en-US" sz="2600" kern="1200" baseline="30000" dirty="0" smtClean="0"/>
            <a:t>st</a:t>
          </a:r>
          <a:r>
            <a:rPr lang="en-US" sz="2600" kern="1200" dirty="0" smtClean="0"/>
            <a:t> Floor</a:t>
          </a:r>
          <a:endParaRPr lang="en-US" sz="2600" kern="1200" dirty="0"/>
        </a:p>
      </dsp:txBody>
      <dsp:txXfrm>
        <a:off x="3437" y="233282"/>
        <a:ext cx="2067222" cy="748800"/>
      </dsp:txXfrm>
    </dsp:sp>
    <dsp:sp modelId="{3324F269-9698-45D3-90B0-20120118EC09}">
      <dsp:nvSpPr>
        <dsp:cNvPr id="0" name=""/>
        <dsp:cNvSpPr/>
      </dsp:nvSpPr>
      <dsp:spPr>
        <a:xfrm>
          <a:off x="3437" y="982082"/>
          <a:ext cx="2067222" cy="38138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CC1 (Fleming)</a:t>
          </a:r>
          <a:endParaRPr lang="en-US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CC 8 (Brown)</a:t>
          </a:r>
          <a:endParaRPr lang="en-US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CC 11 - </a:t>
          </a:r>
          <a:r>
            <a:rPr lang="en-US" sz="2600" kern="1200" dirty="0" err="1" smtClean="0"/>
            <a:t>Stolhanske</a:t>
          </a:r>
          <a:endParaRPr lang="en-US" sz="2600" kern="1200" dirty="0"/>
        </a:p>
      </dsp:txBody>
      <dsp:txXfrm>
        <a:off x="3437" y="982082"/>
        <a:ext cx="2067222" cy="3813834"/>
      </dsp:txXfrm>
    </dsp:sp>
    <dsp:sp modelId="{532EA1C6-6415-44D7-8BAE-FA0265CE647B}">
      <dsp:nvSpPr>
        <dsp:cNvPr id="0" name=""/>
        <dsp:cNvSpPr/>
      </dsp:nvSpPr>
      <dsp:spPr>
        <a:xfrm>
          <a:off x="2360071" y="233282"/>
          <a:ext cx="2067222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 2</a:t>
          </a:r>
          <a:r>
            <a:rPr lang="en-US" sz="2600" kern="1200" baseline="30000" dirty="0" smtClean="0"/>
            <a:t>nd</a:t>
          </a:r>
          <a:r>
            <a:rPr lang="en-US" sz="2600" kern="1200" dirty="0" smtClean="0"/>
            <a:t> Fl</a:t>
          </a:r>
          <a:endParaRPr lang="en-US" sz="2600" kern="1200" dirty="0"/>
        </a:p>
      </dsp:txBody>
      <dsp:txXfrm>
        <a:off x="2360071" y="233282"/>
        <a:ext cx="2067222" cy="748800"/>
      </dsp:txXfrm>
    </dsp:sp>
    <dsp:sp modelId="{5DC156D5-8461-4F69-937E-1CBE513E6EAE}">
      <dsp:nvSpPr>
        <dsp:cNvPr id="0" name=""/>
        <dsp:cNvSpPr/>
      </dsp:nvSpPr>
      <dsp:spPr>
        <a:xfrm>
          <a:off x="2360071" y="982082"/>
          <a:ext cx="2067222" cy="38138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 14   (Susan Skinner)</a:t>
          </a:r>
          <a:endParaRPr lang="en-US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12 (Roberts)</a:t>
          </a:r>
          <a:endParaRPr lang="en-US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  4 (</a:t>
          </a:r>
          <a:r>
            <a:rPr lang="en-US" sz="2600" kern="1200" dirty="0" err="1" smtClean="0"/>
            <a:t>Garrahan</a:t>
          </a:r>
          <a:r>
            <a:rPr lang="en-US" sz="2600" kern="1200" dirty="0" smtClean="0"/>
            <a:t>)</a:t>
          </a:r>
          <a:endParaRPr lang="en-US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 6 (Christian)</a:t>
          </a:r>
          <a:endParaRPr lang="en-US" sz="2600" kern="1200" dirty="0"/>
        </a:p>
      </dsp:txBody>
      <dsp:txXfrm>
        <a:off x="2360071" y="982082"/>
        <a:ext cx="2067222" cy="3813834"/>
      </dsp:txXfrm>
    </dsp:sp>
    <dsp:sp modelId="{F57B5713-97EA-40E0-B590-D0C0CAE782AA}">
      <dsp:nvSpPr>
        <dsp:cNvPr id="0" name=""/>
        <dsp:cNvSpPr/>
      </dsp:nvSpPr>
      <dsp:spPr>
        <a:xfrm>
          <a:off x="4716705" y="233282"/>
          <a:ext cx="2067222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3</a:t>
          </a:r>
          <a:r>
            <a:rPr lang="en-US" sz="2600" kern="1200" baseline="30000" dirty="0" smtClean="0"/>
            <a:t>rd</a:t>
          </a:r>
          <a:r>
            <a:rPr lang="en-US" sz="2600" kern="1200" dirty="0" smtClean="0"/>
            <a:t> Fl</a:t>
          </a:r>
          <a:endParaRPr lang="en-US" sz="2600" kern="1200" dirty="0"/>
        </a:p>
      </dsp:txBody>
      <dsp:txXfrm>
        <a:off x="4716705" y="233282"/>
        <a:ext cx="2067222" cy="748800"/>
      </dsp:txXfrm>
    </dsp:sp>
    <dsp:sp modelId="{1D167795-671E-4DC2-BB78-1B1823486FDB}">
      <dsp:nvSpPr>
        <dsp:cNvPr id="0" name=""/>
        <dsp:cNvSpPr/>
      </dsp:nvSpPr>
      <dsp:spPr>
        <a:xfrm>
          <a:off x="4716705" y="982082"/>
          <a:ext cx="2067222" cy="38138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Family Violence  </a:t>
          </a:r>
          <a:endParaRPr lang="en-US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7     (Wright)</a:t>
          </a:r>
          <a:endParaRPr lang="en-US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13 (Chandler)</a:t>
          </a:r>
          <a:endParaRPr lang="en-US" sz="2600" kern="1200" dirty="0"/>
        </a:p>
      </dsp:txBody>
      <dsp:txXfrm>
        <a:off x="4716705" y="982082"/>
        <a:ext cx="2067222" cy="3813834"/>
      </dsp:txXfrm>
    </dsp:sp>
    <dsp:sp modelId="{F5179739-EE62-4787-AAD2-E000FF146EFC}">
      <dsp:nvSpPr>
        <dsp:cNvPr id="0" name=""/>
        <dsp:cNvSpPr/>
      </dsp:nvSpPr>
      <dsp:spPr>
        <a:xfrm>
          <a:off x="7073339" y="233282"/>
          <a:ext cx="2067222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4</a:t>
          </a:r>
          <a:r>
            <a:rPr lang="en-US" sz="2600" kern="1200" baseline="30000" dirty="0" smtClean="0"/>
            <a:t>th</a:t>
          </a:r>
          <a:r>
            <a:rPr lang="en-US" sz="2600" kern="1200" dirty="0" smtClean="0"/>
            <a:t> floor</a:t>
          </a:r>
          <a:endParaRPr lang="en-US" sz="2600" kern="1200" dirty="0"/>
        </a:p>
      </dsp:txBody>
      <dsp:txXfrm>
        <a:off x="7073339" y="233282"/>
        <a:ext cx="2067222" cy="748800"/>
      </dsp:txXfrm>
    </dsp:sp>
    <dsp:sp modelId="{BCB6753A-46D3-4E26-A7F1-8D85B4796797}">
      <dsp:nvSpPr>
        <dsp:cNvPr id="0" name=""/>
        <dsp:cNvSpPr/>
      </dsp:nvSpPr>
      <dsp:spPr>
        <a:xfrm>
          <a:off x="7073339" y="982082"/>
          <a:ext cx="2067222" cy="38138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CC 5 (Longoria)</a:t>
          </a:r>
          <a:endParaRPr lang="en-US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CC2 (Wolff)</a:t>
          </a:r>
          <a:endParaRPr lang="en-US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CC15 (Behrens)</a:t>
          </a:r>
          <a:endParaRPr lang="en-US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CC 9 (Shelton)</a:t>
          </a:r>
          <a:endParaRPr lang="en-US" sz="2600" kern="1200" dirty="0"/>
        </a:p>
      </dsp:txBody>
      <dsp:txXfrm>
        <a:off x="7073339" y="982082"/>
        <a:ext cx="2067222" cy="381383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33" tIns="46266" rIns="92533" bIns="462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33" tIns="46266" rIns="92533" bIns="46266" rtlCol="0"/>
          <a:lstStyle>
            <a:lvl1pPr algn="r">
              <a:defRPr sz="1200"/>
            </a:lvl1pPr>
          </a:lstStyle>
          <a:p>
            <a:fld id="{CBA20919-16F3-47E6-92DB-F66CC5C1C331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193"/>
            <a:ext cx="3013763" cy="462042"/>
          </a:xfrm>
          <a:prstGeom prst="rect">
            <a:avLst/>
          </a:prstGeom>
        </p:spPr>
        <p:txBody>
          <a:bodyPr vert="horz" lIns="92533" tIns="46266" rIns="92533" bIns="462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777193"/>
            <a:ext cx="3013763" cy="462042"/>
          </a:xfrm>
          <a:prstGeom prst="rect">
            <a:avLst/>
          </a:prstGeom>
        </p:spPr>
        <p:txBody>
          <a:bodyPr vert="horz" lIns="92533" tIns="46266" rIns="92533" bIns="46266" rtlCol="0" anchor="b"/>
          <a:lstStyle>
            <a:lvl1pPr algn="r">
              <a:defRPr sz="1200"/>
            </a:lvl1pPr>
          </a:lstStyle>
          <a:p>
            <a:fld id="{3C66DE19-477C-4534-95F7-F88386CE7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33" tIns="46266" rIns="92533" bIns="462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33" tIns="46266" rIns="92533" bIns="46266" rtlCol="0"/>
          <a:lstStyle>
            <a:lvl1pPr algn="r">
              <a:defRPr sz="1200"/>
            </a:lvl1pPr>
          </a:lstStyle>
          <a:p>
            <a:fld id="{12C1C375-0AAF-4B61-9184-33F584D9BDB6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33" tIns="46266" rIns="92533" bIns="4626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9399"/>
            <a:ext cx="5563870" cy="4158377"/>
          </a:xfrm>
          <a:prstGeom prst="rect">
            <a:avLst/>
          </a:prstGeom>
        </p:spPr>
        <p:txBody>
          <a:bodyPr vert="horz" lIns="92533" tIns="46266" rIns="92533" bIns="4626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3013763" cy="462042"/>
          </a:xfrm>
          <a:prstGeom prst="rect">
            <a:avLst/>
          </a:prstGeom>
        </p:spPr>
        <p:txBody>
          <a:bodyPr vert="horz" lIns="92533" tIns="46266" rIns="92533" bIns="462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3"/>
            <a:ext cx="3013763" cy="462042"/>
          </a:xfrm>
          <a:prstGeom prst="rect">
            <a:avLst/>
          </a:prstGeom>
        </p:spPr>
        <p:txBody>
          <a:bodyPr vert="horz" lIns="92533" tIns="46266" rIns="92533" bIns="46266" rtlCol="0" anchor="b"/>
          <a:lstStyle>
            <a:lvl1pPr algn="r">
              <a:defRPr sz="1200"/>
            </a:lvl1pPr>
          </a:lstStyle>
          <a:p>
            <a:fld id="{CF6E133C-C752-4280-83E8-8645D870F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E133C-C752-4280-83E8-8645D870F3DF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F7EA-99C3-4180-9FC0-E73A103287C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1BE-41D6-4248-8A2E-17D9DEE65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F7EA-99C3-4180-9FC0-E73A103287C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1BE-41D6-4248-8A2E-17D9DEE65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F7EA-99C3-4180-9FC0-E73A103287C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1BE-41D6-4248-8A2E-17D9DEE65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F7EA-99C3-4180-9FC0-E73A103287C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1BE-41D6-4248-8A2E-17D9DEE65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F7EA-99C3-4180-9FC0-E73A103287C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1BE-41D6-4248-8A2E-17D9DEE65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F7EA-99C3-4180-9FC0-E73A103287C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1BE-41D6-4248-8A2E-17D9DEE65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F7EA-99C3-4180-9FC0-E73A103287C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1BE-41D6-4248-8A2E-17D9DEE65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F7EA-99C3-4180-9FC0-E73A103287C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1BE-41D6-4248-8A2E-17D9DEE65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F7EA-99C3-4180-9FC0-E73A103287C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1BE-41D6-4248-8A2E-17D9DEE65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F7EA-99C3-4180-9FC0-E73A103287C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1BE-41D6-4248-8A2E-17D9DEE65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F7EA-99C3-4180-9FC0-E73A103287C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1BE-41D6-4248-8A2E-17D9DEE65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FF7EA-99C3-4180-9FC0-E73A103287C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251BE-41D6-4248-8A2E-17D9DEE65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home.bexar.org/da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bacollateralconsequences.org/search/?jurisdiction=4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apps.bexar.org/search/search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mailto:andrewfroelich@gmail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yla.org/tyla/assets/Flash/officeinaflash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u="sng" dirty="0" smtClean="0"/>
              <a:t>Criminal Defense in Bexar County</a:t>
            </a:r>
            <a:br>
              <a:rPr lang="en-US" u="sng" dirty="0" smtClean="0"/>
            </a:br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133600"/>
            <a:ext cx="91440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I want trial experience.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Or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I’m having a hard time finding a position and need to make money while I search for a job.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Or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What happens when my cousin picks up a misdemeanor and I have to handle it pro bono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Or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I had a REALLY important text message officer! Please don’t…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/>
          <a:lstStyle/>
          <a:p>
            <a:r>
              <a:rPr lang="en-US" u="sng" dirty="0" smtClean="0"/>
              <a:t>Rule #1 </a:t>
            </a:r>
            <a:endParaRPr lang="en-US" u="sng" dirty="0"/>
          </a:p>
        </p:txBody>
      </p:sp>
      <p:pic>
        <p:nvPicPr>
          <p:cNvPr id="4" name="Content Placeholder 3" descr="dayplann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02632"/>
            <a:ext cx="9144000" cy="615536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RULE 11 Agreements?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724400"/>
            <a:ext cx="8991600" cy="1981200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sz="16000" dirty="0" smtClean="0"/>
              <a:t>No Rule 11 agreements in Criminal Courts  - Word is Bond</a:t>
            </a:r>
          </a:p>
          <a:p>
            <a:r>
              <a:rPr lang="en-US" sz="16000" dirty="0" smtClean="0"/>
              <a:t>Don’t take things personally</a:t>
            </a:r>
          </a:p>
        </p:txBody>
      </p:sp>
      <p:pic>
        <p:nvPicPr>
          <p:cNvPr id="1026" name="Picture 2" descr="C:\Users\Andrew\Desktop\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19200"/>
            <a:ext cx="5029200" cy="3614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Wheel?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Bexar County, indigent defense is handled by private attorneys.  Cases are assigned to attorneys “randomly” through a process called “The Wheel”.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 Appointment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Upon selection by the computer, the attorney will receive </a:t>
            </a:r>
            <a:r>
              <a:rPr lang="en-US" u="sng" dirty="0" smtClean="0"/>
              <a:t>instantaneous notification by both email and fax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That notification will include the name, address/location, phone number of the defendant as well as the SID, Case Number, charge, Court and arraignment date if applicable. </a:t>
            </a:r>
          </a:p>
          <a:p>
            <a:pPr lvl="1"/>
            <a:r>
              <a:rPr lang="en-US" dirty="0" smtClean="0"/>
              <a:t>The defendant will receive a print out with the name, address and phone number of the appointed attorney. </a:t>
            </a:r>
          </a:p>
          <a:p>
            <a:r>
              <a:rPr lang="en-US" u="sng" dirty="0" smtClean="0"/>
              <a:t>MUST CONTACT YOUR CLIENT in 48 HOURS!!</a:t>
            </a:r>
          </a:p>
          <a:p>
            <a:pPr lvl="1"/>
            <a:r>
              <a:rPr lang="en-US" u="sng" dirty="0" smtClean="0"/>
              <a:t>Send a letter to client or </a:t>
            </a:r>
            <a:r>
              <a:rPr lang="en-US" u="sng" dirty="0" err="1" smtClean="0"/>
              <a:t>RAV</a:t>
            </a:r>
            <a:r>
              <a:rPr lang="en-US" u="sng" dirty="0" smtClean="0"/>
              <a:t> visit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u="sng" dirty="0" smtClean="0"/>
              <a:t>Practice Tip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As an alternative, the Judge can make the attorney appointment in court under ‘</a:t>
            </a:r>
            <a:r>
              <a:rPr lang="en-US" u="sng" dirty="0" smtClean="0"/>
              <a:t>interest of justice</a:t>
            </a:r>
            <a:r>
              <a:rPr lang="en-US" dirty="0" smtClean="0"/>
              <a:t>’ criteria. If the appointment is made by the Judge in the interest of justice, the rationale for the appointment must be placed on the record</a:t>
            </a:r>
          </a:p>
          <a:p>
            <a:r>
              <a:rPr lang="en-US" dirty="0" smtClean="0"/>
              <a:t>Coordinators have almost full discretion on this.</a:t>
            </a:r>
          </a:p>
          <a:p>
            <a:pPr lvl="1"/>
            <a:r>
              <a:rPr lang="en-US" dirty="0" smtClean="0"/>
              <a:t>Practice Tip – be nice to the Court Coordinator.</a:t>
            </a:r>
          </a:p>
          <a:p>
            <a:pPr lvl="1"/>
            <a:r>
              <a:rPr lang="en-US" dirty="0" smtClean="0">
                <a:latin typeface="Algerian" pitchFamily="82" charset="0"/>
              </a:rPr>
              <a:t>“Rule </a:t>
            </a:r>
            <a:r>
              <a:rPr lang="en-US" dirty="0" err="1" smtClean="0">
                <a:latin typeface="Algerian" pitchFamily="82" charset="0"/>
              </a:rPr>
              <a:t>nombre</a:t>
            </a:r>
            <a:r>
              <a:rPr lang="en-US" dirty="0" smtClean="0">
                <a:latin typeface="Algerian" pitchFamily="82" charset="0"/>
              </a:rPr>
              <a:t> </a:t>
            </a:r>
            <a:r>
              <a:rPr lang="en-US" dirty="0" err="1" smtClean="0">
                <a:latin typeface="Algerian" pitchFamily="82" charset="0"/>
              </a:rPr>
              <a:t>uno</a:t>
            </a:r>
            <a:r>
              <a:rPr lang="en-US" dirty="0" smtClean="0">
                <a:latin typeface="Algerian" pitchFamily="82" charset="0"/>
              </a:rPr>
              <a:t>, never let no one know how much dough you hold, cause you know… cheddar breed jealousy…”</a:t>
            </a:r>
            <a:endParaRPr lang="en-US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Hired on a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Get your money up front</a:t>
            </a:r>
          </a:p>
          <a:p>
            <a:pPr lvl="1"/>
            <a:r>
              <a:rPr lang="en-US" dirty="0" smtClean="0">
                <a:latin typeface="Algerian" pitchFamily="82" charset="0"/>
              </a:rPr>
              <a:t>“… credit?  Dead it.   Think a </a:t>
            </a:r>
            <a:r>
              <a:rPr lang="en-US" dirty="0" err="1" smtClean="0">
                <a:latin typeface="Algerian" pitchFamily="82" charset="0"/>
              </a:rPr>
              <a:t>crackhead</a:t>
            </a:r>
            <a:r>
              <a:rPr lang="en-US" dirty="0" smtClean="0">
                <a:latin typeface="Algerian" pitchFamily="82" charset="0"/>
              </a:rPr>
              <a:t> </a:t>
            </a:r>
            <a:r>
              <a:rPr lang="en-US" dirty="0" err="1" smtClean="0">
                <a:latin typeface="Algerian" pitchFamily="82" charset="0"/>
              </a:rPr>
              <a:t>payin</a:t>
            </a:r>
            <a:r>
              <a:rPr lang="en-US" dirty="0" smtClean="0">
                <a:latin typeface="Algerian" pitchFamily="82" charset="0"/>
              </a:rPr>
              <a:t>’ you back?  ___ FORGET IT”</a:t>
            </a:r>
            <a:endParaRPr lang="en-US" sz="2400" dirty="0" smtClean="0">
              <a:latin typeface="Algerian" pitchFamily="82" charset="0"/>
            </a:endParaRPr>
          </a:p>
          <a:p>
            <a:pPr lvl="1"/>
            <a:r>
              <a:rPr lang="en-US" dirty="0" smtClean="0"/>
              <a:t>“A lawyer who has entered an appearance and becomes counsel of record by being retained, or by appointment, </a:t>
            </a:r>
            <a:r>
              <a:rPr lang="en-US" i="1" dirty="0" smtClean="0"/>
              <a:t>may not withdraw as counsel of record except by permission of the Court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Practice tip – assume that what you’re getting up front will be enough to justify your time if you don’t get any more money…</a:t>
            </a:r>
          </a:p>
          <a:p>
            <a:pPr lvl="2"/>
            <a:r>
              <a:rPr lang="en-US" dirty="0" smtClean="0"/>
              <a:t>Generally, half up front.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Hired on a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PRACTICE TIP</a:t>
            </a:r>
          </a:p>
          <a:p>
            <a:pPr lvl="1"/>
            <a:r>
              <a:rPr lang="en-US" dirty="0" smtClean="0"/>
              <a:t>“Judge, I’m going to need a continuance… we are missing a witness by the name of Mr. Green”</a:t>
            </a:r>
          </a:p>
          <a:p>
            <a:pPr lvl="1"/>
            <a:r>
              <a:rPr lang="en-US" dirty="0" smtClean="0"/>
              <a:t>Mr. Green might get you a reset.</a:t>
            </a:r>
          </a:p>
          <a:p>
            <a:pPr lvl="1"/>
            <a:r>
              <a:rPr lang="en-US" dirty="0" smtClean="0"/>
              <a:t>Mr. Green will NOT always get you permission to withdraw</a:t>
            </a:r>
          </a:p>
          <a:p>
            <a:r>
              <a:rPr lang="en-US" dirty="0" smtClean="0"/>
              <a:t>If replacing another attorney, give them a call and make them aware PRIOR to the court date.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Hired on a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Submit notice of representation</a:t>
            </a:r>
          </a:p>
          <a:p>
            <a:pPr lvl="1"/>
            <a:r>
              <a:rPr lang="en-US" dirty="0" smtClean="0"/>
              <a:t>Form in court</a:t>
            </a:r>
          </a:p>
          <a:p>
            <a:pPr lvl="1"/>
            <a:r>
              <a:rPr lang="en-US" dirty="0" smtClean="0"/>
              <a:t>Submit to Clerk </a:t>
            </a:r>
          </a:p>
          <a:p>
            <a:pPr lvl="1"/>
            <a:r>
              <a:rPr lang="en-US" dirty="0" smtClean="0"/>
              <a:t>Talk to coordinator</a:t>
            </a:r>
          </a:p>
          <a:p>
            <a:pPr lvl="1"/>
            <a:r>
              <a:rPr lang="en-US" dirty="0" smtClean="0"/>
              <a:t>Once entered into the system, e-discovery automatically available from the DA’s Office website.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u="sng" dirty="0" smtClean="0">
                <a:latin typeface="Centaur" pitchFamily="18" charset="0"/>
              </a:rPr>
              <a:t>Useful Terms</a:t>
            </a:r>
            <a:endParaRPr lang="en-US" u="sng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</a:rPr>
              <a:t>Deferred Adjudication</a:t>
            </a:r>
          </a:p>
          <a:p>
            <a:pPr lvl="1"/>
            <a:r>
              <a:rPr lang="en-US" dirty="0" smtClean="0">
                <a:latin typeface="Centaur" pitchFamily="18" charset="0"/>
              </a:rPr>
              <a:t>So long as you successfully complete the terms of your probation, you will NOT have a conviction on your record.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</a:rPr>
              <a:t>TIC</a:t>
            </a:r>
          </a:p>
          <a:p>
            <a:pPr lvl="1"/>
            <a:r>
              <a:rPr lang="en-US" dirty="0" smtClean="0">
                <a:latin typeface="Centaur" pitchFamily="18" charset="0"/>
              </a:rPr>
              <a:t>Take Into Consideration (dismiss) a lesser charge for a plea on a greater charge.  Also known as a 1 for 1 (plea one and dismiss one)</a:t>
            </a:r>
          </a:p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</a:rPr>
              <a:t>JSAT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</a:rPr>
              <a:t> </a:t>
            </a:r>
          </a:p>
          <a:p>
            <a:pPr lvl="1"/>
            <a:r>
              <a:rPr lang="en-US" dirty="0" smtClean="0">
                <a:latin typeface="Centaur" pitchFamily="18" charset="0"/>
              </a:rPr>
              <a:t>Judgment Satisfied – You already served your sentence, dude.</a:t>
            </a:r>
          </a:p>
          <a:p>
            <a:pPr lvl="1"/>
            <a:r>
              <a:rPr lang="en-US" dirty="0" smtClean="0">
                <a:latin typeface="Centaur" pitchFamily="18" charset="0"/>
              </a:rPr>
              <a:t> $500 + CC (court costs)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</a:rPr>
              <a:t>MTR</a:t>
            </a:r>
          </a:p>
          <a:p>
            <a:pPr lvl="1"/>
            <a:r>
              <a:rPr lang="en-US" dirty="0" smtClean="0">
                <a:latin typeface="Centaur" pitchFamily="18" charset="0"/>
              </a:rPr>
              <a:t>Motion to Revoke Probation (Motion to Adjudicate Guilt)</a:t>
            </a:r>
          </a:p>
          <a:p>
            <a:pPr lvl="1"/>
            <a:r>
              <a:rPr lang="en-US" dirty="0" smtClean="0">
                <a:latin typeface="Centaur" pitchFamily="18" charset="0"/>
              </a:rPr>
              <a:t>New #1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</a:rPr>
              <a:t>Standard Offer</a:t>
            </a:r>
          </a:p>
          <a:p>
            <a:pPr lvl="1"/>
            <a:r>
              <a:rPr lang="en-US" dirty="0" smtClean="0">
                <a:latin typeface="Centaur" pitchFamily="18" charset="0"/>
              </a:rPr>
              <a:t>“DA Work Product” – there is a standard offer for every type of charge.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u="sng" dirty="0" smtClean="0">
                <a:latin typeface="Centaur" pitchFamily="18" charset="0"/>
              </a:rPr>
              <a:t>Useful Terms</a:t>
            </a:r>
            <a:endParaRPr lang="en-US" u="sng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</a:rPr>
              <a:t>SID  </a:t>
            </a:r>
          </a:p>
          <a:p>
            <a:pPr lvl="1"/>
            <a:r>
              <a:rPr lang="en-US" dirty="0" smtClean="0">
                <a:latin typeface="Centaur" pitchFamily="18" charset="0"/>
              </a:rPr>
              <a:t>Number assigned to a person upon arrest</a:t>
            </a:r>
          </a:p>
          <a:p>
            <a:pPr lvl="1"/>
            <a:r>
              <a:rPr lang="en-US" dirty="0" smtClean="0">
                <a:latin typeface="Centaur" pitchFamily="18" charset="0"/>
              </a:rPr>
              <a:t>Practice Tip – The older the SID, the more Criminal History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</a:rPr>
              <a:t>Pre-Trial Services</a:t>
            </a:r>
          </a:p>
          <a:p>
            <a:pPr lvl="1"/>
            <a:r>
              <a:rPr lang="en-US" dirty="0" smtClean="0">
                <a:latin typeface="Centaur" pitchFamily="18" charset="0"/>
              </a:rPr>
              <a:t>If there are Bond Conditions, client is supervised by Pre-Trial Services.  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en Crack Commandmen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0"/>
            <a:ext cx="5638800" cy="6805872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Bond Issues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entaur" pitchFamily="18" charset="0"/>
              </a:rPr>
              <a:t>Bondsman promises 100% of bond amount to County on condition Defendant appears in Court</a:t>
            </a:r>
          </a:p>
          <a:p>
            <a:pPr lvl="1"/>
            <a:r>
              <a:rPr lang="en-US" dirty="0" smtClean="0">
                <a:latin typeface="Centaur" pitchFamily="18" charset="0"/>
              </a:rPr>
              <a:t>Defendant pays (+- 10%) of bond (non-refundable) to bond company and promises to appear and to check in.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</a:rPr>
              <a:t>Off Bond</a:t>
            </a:r>
          </a:p>
          <a:p>
            <a:pPr lvl="1"/>
            <a:r>
              <a:rPr lang="en-US" dirty="0" smtClean="0">
                <a:latin typeface="Centaur" pitchFamily="18" charset="0"/>
              </a:rPr>
              <a:t>Bondsman withdraws from case prior to court date for failure to check in, or make payments… results in warrant</a:t>
            </a:r>
          </a:p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</a:rPr>
              <a:t>FTA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</a:rPr>
              <a:t> (Fail to Appear)</a:t>
            </a:r>
          </a:p>
          <a:p>
            <a:pPr lvl="1"/>
            <a:r>
              <a:rPr lang="en-US" dirty="0" smtClean="0">
                <a:latin typeface="Centaur" pitchFamily="18" charset="0"/>
              </a:rPr>
              <a:t>Could result in bond increase, BF warrant, or Judgment Nisi being issued.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</a:rPr>
              <a:t>Bond Forfeiture</a:t>
            </a:r>
          </a:p>
          <a:p>
            <a:pPr lvl="1"/>
            <a:r>
              <a:rPr lang="en-US" dirty="0" smtClean="0">
                <a:latin typeface="Centaur" pitchFamily="18" charset="0"/>
              </a:rPr>
              <a:t>results in warrant and Nisi being issued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</a:rPr>
              <a:t>Nisi </a:t>
            </a:r>
            <a:r>
              <a:rPr lang="en-US" dirty="0" smtClean="0">
                <a:latin typeface="Centaur" pitchFamily="18" charset="0"/>
              </a:rPr>
              <a:t>– civil suit where Bexar County sues bondsman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Happens at a Court Setting?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ndrew\Desktop\Courtr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5801"/>
            <a:ext cx="9144000" cy="5727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1) Find Courtroom and make sure your client is there.  </a:t>
            </a:r>
          </a:p>
          <a:p>
            <a:pPr lvl="1"/>
            <a:r>
              <a:rPr lang="en-US" dirty="0" smtClean="0"/>
              <a:t>Check in with Deputy/Coordinator if you missed docket call</a:t>
            </a:r>
          </a:p>
          <a:p>
            <a:endParaRPr lang="en-US" b="1" dirty="0" smtClean="0"/>
          </a:p>
          <a:p>
            <a:r>
              <a:rPr lang="en-US" b="1" dirty="0" smtClean="0"/>
              <a:t>2) The State’s File is in a Cardboard Box on the table or the jury box. </a:t>
            </a:r>
          </a:p>
          <a:p>
            <a:pPr lvl="1"/>
            <a:r>
              <a:rPr lang="en-US" dirty="0" smtClean="0"/>
              <a:t>Pull your file and look at it – don’t need to ask permission, just dig in. Open file policies are nice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3) Hand it to the prosecutors and have them review it.  </a:t>
            </a:r>
          </a:p>
          <a:p>
            <a:pPr lvl="1"/>
            <a:r>
              <a:rPr lang="en-US" dirty="0" smtClean="0"/>
              <a:t>Practice Tip - While they are reading, you have approximately 30-60 seconds to make your pitch.</a:t>
            </a:r>
          </a:p>
          <a:p>
            <a:pPr lvl="1"/>
            <a:r>
              <a:rPr lang="en-US" dirty="0" smtClean="0"/>
              <a:t>Practice Tip Bonus! – If this isn’t a trial setting, they haven’t seen your case</a:t>
            </a:r>
          </a:p>
          <a:p>
            <a:endParaRPr lang="en-US" b="1" dirty="0" smtClean="0"/>
          </a:p>
          <a:p>
            <a:r>
              <a:rPr lang="en-US" b="1" dirty="0" smtClean="0"/>
              <a:t>4) Prosecutor writes offer on file, with date and initial.  </a:t>
            </a:r>
          </a:p>
          <a:p>
            <a:pPr lvl="1"/>
            <a:r>
              <a:rPr lang="en-US" dirty="0" smtClean="0"/>
              <a:t>In any case with a human victim, cannot make offer without contacting a victim.  In a FV case, just set it for trial.</a:t>
            </a:r>
          </a:p>
          <a:p>
            <a:pPr lvl="1"/>
            <a:r>
              <a:rPr lang="en-US" dirty="0" smtClean="0"/>
              <a:t>Practice Tip – If the offer says “today only” or “expires before next setting, usually a bluff.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5) Confer with client</a:t>
            </a:r>
          </a:p>
          <a:p>
            <a:pPr lvl="1"/>
            <a:r>
              <a:rPr lang="en-US" dirty="0" smtClean="0">
                <a:latin typeface="Algerian" pitchFamily="82" charset="0"/>
              </a:rPr>
              <a:t>“Never trust NO-</a:t>
            </a:r>
            <a:r>
              <a:rPr lang="en-US" dirty="0" err="1" smtClean="0">
                <a:latin typeface="Algerian" pitchFamily="82" charset="0"/>
              </a:rPr>
              <a:t>BOD</a:t>
            </a:r>
            <a:r>
              <a:rPr lang="en-US" dirty="0" smtClean="0">
                <a:latin typeface="Algerian" pitchFamily="82" charset="0"/>
              </a:rPr>
              <a:t>-Y”</a:t>
            </a:r>
          </a:p>
          <a:p>
            <a:pPr lvl="1"/>
            <a:r>
              <a:rPr lang="en-US" dirty="0" smtClean="0"/>
              <a:t>Don’t EVER repeat your client’s side of the story as if you were there.</a:t>
            </a:r>
          </a:p>
          <a:p>
            <a:endParaRPr lang="en-US" b="1" dirty="0" smtClean="0"/>
          </a:p>
          <a:p>
            <a:r>
              <a:rPr lang="en-US" b="1" dirty="0" smtClean="0"/>
              <a:t>6) Speak with Coordinator to reset the case</a:t>
            </a:r>
          </a:p>
          <a:p>
            <a:pPr lvl="1"/>
            <a:r>
              <a:rPr lang="en-US" dirty="0" smtClean="0"/>
              <a:t>Pre-trial reset – 30 days to file motions, give Prosecution time to upload discovery, speak with victim, etc.</a:t>
            </a:r>
          </a:p>
          <a:p>
            <a:pPr lvl="1"/>
            <a:r>
              <a:rPr lang="en-US" dirty="0" smtClean="0"/>
              <a:t>Trial Setting – 45-90 days</a:t>
            </a:r>
          </a:p>
          <a:p>
            <a:pPr lvl="2"/>
            <a:r>
              <a:rPr lang="en-US" dirty="0" smtClean="0"/>
              <a:t>Practice Tip – sometimes, the only way you can get a Prosecutor to actually look at your case is to set it for trial.  </a:t>
            </a:r>
          </a:p>
          <a:p>
            <a:endParaRPr lang="en-US" b="1" dirty="0" smtClean="0"/>
          </a:p>
          <a:p>
            <a:r>
              <a:rPr lang="en-US" b="1" dirty="0" smtClean="0"/>
              <a:t>7) Sign reset form, have client sign form, return form to coordinator.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u="sng" dirty="0" smtClean="0">
                <a:latin typeface="Arial Rounded MT Bold" pitchFamily="34" charset="0"/>
              </a:rPr>
              <a:t>e-discovery</a:t>
            </a:r>
            <a:endParaRPr lang="en-US" u="sng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 Rounded MT Bold" pitchFamily="34" charset="0"/>
              </a:rPr>
              <a:t>Sign up through </a:t>
            </a:r>
            <a:r>
              <a:rPr lang="en-US" dirty="0" smtClean="0">
                <a:latin typeface="Arial Rounded MT Bold" pitchFamily="34" charset="0"/>
                <a:hlinkClick r:id="rId2"/>
              </a:rPr>
              <a:t>http://home.bexar.org/da/</a:t>
            </a:r>
            <a:endParaRPr lang="en-US" dirty="0" smtClean="0">
              <a:latin typeface="Arial Rounded MT Bold" pitchFamily="34" charset="0"/>
            </a:endParaRPr>
          </a:p>
          <a:p>
            <a:pPr lvl="1"/>
            <a:r>
              <a:rPr lang="en-US" dirty="0" smtClean="0">
                <a:latin typeface="Arial Rounded MT Bold" pitchFamily="34" charset="0"/>
              </a:rPr>
              <a:t>Download police report, videos, lab reports, etc</a:t>
            </a:r>
          </a:p>
          <a:p>
            <a:r>
              <a:rPr lang="en-US" dirty="0" smtClean="0">
                <a:latin typeface="Arial Rounded MT Bold" pitchFamily="34" charset="0"/>
              </a:rPr>
              <a:t>Also use this system to get more info or to sign up your client for Pre Trial Diversion</a:t>
            </a:r>
          </a:p>
          <a:p>
            <a:r>
              <a:rPr lang="en-US" dirty="0" smtClean="0">
                <a:latin typeface="Arial Rounded MT Bold" pitchFamily="34" charset="0"/>
              </a:rPr>
              <a:t>Generally, review discovery before arriving in court</a:t>
            </a:r>
          </a:p>
          <a:p>
            <a:r>
              <a:rPr lang="en-US" dirty="0" smtClean="0">
                <a:latin typeface="Arial Rounded MT Bold" pitchFamily="34" charset="0"/>
              </a:rPr>
              <a:t>First thing when you get to Court is check the State’s File for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Charging Instrument</a:t>
            </a:r>
          </a:p>
          <a:p>
            <a:pPr lvl="2"/>
            <a:r>
              <a:rPr lang="en-US" dirty="0" smtClean="0">
                <a:latin typeface="Arial Rounded MT Bold" pitchFamily="34" charset="0"/>
              </a:rPr>
              <a:t>NOT included on e-discovery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Info NOT uploaded to e-discovery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u="sng" dirty="0" smtClean="0">
                <a:latin typeface="Arial Narrow" pitchFamily="34" charset="0"/>
              </a:rPr>
              <a:t>Obstruction of a Highway</a:t>
            </a:r>
            <a:endParaRPr lang="en-US" u="sng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latin typeface="Arial Narrow" pitchFamily="34" charset="0"/>
              </a:rPr>
              <a:t>Charged with DWI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No prior DWI or Obstruction </a:t>
            </a:r>
            <a:r>
              <a:rPr lang="en-US" b="1" dirty="0" smtClean="0">
                <a:latin typeface="Arial Narrow" pitchFamily="34" charset="0"/>
              </a:rPr>
              <a:t>arrests</a:t>
            </a:r>
          </a:p>
          <a:p>
            <a:pPr lvl="1"/>
            <a:r>
              <a:rPr lang="en-US" b="1" dirty="0" err="1" smtClean="0">
                <a:latin typeface="Arial Narrow" pitchFamily="34" charset="0"/>
              </a:rPr>
              <a:t>BAC</a:t>
            </a:r>
            <a:r>
              <a:rPr lang="en-US" b="1" dirty="0" smtClean="0">
                <a:latin typeface="Arial Narrow" pitchFamily="34" charset="0"/>
              </a:rPr>
              <a:t> less then .15  (or Unknown – waiting on blood)</a:t>
            </a:r>
          </a:p>
          <a:p>
            <a:pPr lvl="1"/>
            <a:r>
              <a:rPr lang="en-US" b="1" dirty="0" smtClean="0">
                <a:latin typeface="Arial Narrow" pitchFamily="34" charset="0"/>
              </a:rPr>
              <a:t>No accident</a:t>
            </a:r>
          </a:p>
          <a:p>
            <a:pPr lvl="1"/>
            <a:r>
              <a:rPr lang="en-US" b="1" dirty="0" smtClean="0">
                <a:latin typeface="Arial Narrow" pitchFamily="34" charset="0"/>
              </a:rPr>
              <a:t>Not an asshole</a:t>
            </a:r>
          </a:p>
          <a:p>
            <a:r>
              <a:rPr lang="en-US" b="1" dirty="0" smtClean="0">
                <a:latin typeface="Arial Narrow" pitchFamily="34" charset="0"/>
              </a:rPr>
              <a:t>Deferred Adjudication available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Practice tip – Deferred is ILLEGAL on a DWI generally.</a:t>
            </a:r>
          </a:p>
          <a:p>
            <a:r>
              <a:rPr lang="en-US" b="1" dirty="0" smtClean="0">
                <a:latin typeface="Arial Narrow" pitchFamily="34" charset="0"/>
              </a:rPr>
              <a:t>12 months probation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Ignition Interlock Required for half.  Fine, court costs, DWI ED, Community Service, etc.</a:t>
            </a:r>
          </a:p>
          <a:p>
            <a:pPr lvl="1"/>
            <a:endParaRPr lang="en-US" b="1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u="sng" dirty="0" smtClean="0">
                <a:latin typeface="Arial Narrow" pitchFamily="34" charset="0"/>
              </a:rPr>
              <a:t>Pre-Trial Diversion</a:t>
            </a:r>
            <a:endParaRPr lang="en-US" u="sng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 Narrow" pitchFamily="34" charset="0"/>
              </a:rPr>
              <a:t>To Qualify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No prior criminal history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ANY age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Most misdemeanors… except</a:t>
            </a:r>
          </a:p>
          <a:p>
            <a:pPr lvl="2"/>
            <a:r>
              <a:rPr lang="en-US" dirty="0" smtClean="0">
                <a:latin typeface="Arial Narrow" pitchFamily="34" charset="0"/>
              </a:rPr>
              <a:t>DWI</a:t>
            </a:r>
          </a:p>
          <a:p>
            <a:pPr lvl="2"/>
            <a:r>
              <a:rPr lang="en-US" dirty="0" smtClean="0">
                <a:latin typeface="Arial Narrow" pitchFamily="34" charset="0"/>
              </a:rPr>
              <a:t>Family Violence</a:t>
            </a:r>
          </a:p>
          <a:p>
            <a:pPr lvl="2"/>
            <a:r>
              <a:rPr lang="en-US" dirty="0" smtClean="0">
                <a:latin typeface="Arial Narrow" pitchFamily="34" charset="0"/>
              </a:rPr>
              <a:t>Animal Cruelty</a:t>
            </a:r>
          </a:p>
          <a:p>
            <a:pPr lvl="2"/>
            <a:r>
              <a:rPr lang="en-US" dirty="0" smtClean="0">
                <a:latin typeface="Arial Narrow" pitchFamily="34" charset="0"/>
              </a:rPr>
              <a:t>Sex stuff…</a:t>
            </a:r>
          </a:p>
          <a:p>
            <a:r>
              <a:rPr lang="en-US" dirty="0" smtClean="0">
                <a:latin typeface="Arial Narrow" pitchFamily="34" charset="0"/>
              </a:rPr>
              <a:t>Results in a </a:t>
            </a:r>
            <a:r>
              <a:rPr lang="en-US" u="sng" dirty="0" smtClean="0">
                <a:latin typeface="Arial Narrow" pitchFamily="34" charset="0"/>
              </a:rPr>
              <a:t>DISMISSAL</a:t>
            </a:r>
            <a:r>
              <a:rPr lang="en-US" dirty="0" smtClean="0">
                <a:latin typeface="Arial Narrow" pitchFamily="34" charset="0"/>
              </a:rPr>
              <a:t> of charges</a:t>
            </a:r>
          </a:p>
          <a:p>
            <a:r>
              <a:rPr lang="en-US" dirty="0" smtClean="0">
                <a:latin typeface="Arial Narrow" pitchFamily="34" charset="0"/>
              </a:rPr>
              <a:t>Sign up through e-discovery</a:t>
            </a:r>
          </a:p>
          <a:p>
            <a:r>
              <a:rPr lang="en-US" dirty="0" smtClean="0">
                <a:latin typeface="Arial Narrow" pitchFamily="34" charset="0"/>
              </a:rPr>
              <a:t>TIME LIMITATION – </a:t>
            </a:r>
            <a:r>
              <a:rPr lang="en-US" sz="2600" dirty="0" smtClean="0">
                <a:latin typeface="Arial Narrow" pitchFamily="34" charset="0"/>
              </a:rPr>
              <a:t>MUST APPLY 60-90 days from date of arrest.  </a:t>
            </a:r>
          </a:p>
          <a:p>
            <a:r>
              <a:rPr lang="en-US" dirty="0" smtClean="0">
                <a:latin typeface="Arial Narrow" pitchFamily="34" charset="0"/>
              </a:rPr>
              <a:t>Cost – non-refundable $50 application fee… even from appointed clients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latin typeface="Agency FB" pitchFamily="34" charset="0"/>
              </a:rPr>
              <a:t>Trial Announcement</a:t>
            </a:r>
            <a:r>
              <a:rPr lang="en-US" dirty="0" smtClean="0">
                <a:latin typeface="Agency FB" pitchFamily="34" charset="0"/>
              </a:rPr>
              <a:t> </a:t>
            </a:r>
            <a:br>
              <a:rPr lang="en-US" dirty="0" smtClean="0">
                <a:latin typeface="Agency FB" pitchFamily="34" charset="0"/>
              </a:rPr>
            </a:br>
            <a:r>
              <a:rPr lang="en-US" sz="3600" dirty="0" smtClean="0">
                <a:latin typeface="Agency FB" pitchFamily="34" charset="0"/>
              </a:rPr>
              <a:t>aka “The Not Ready Game”</a:t>
            </a:r>
            <a:endParaRPr lang="en-US" sz="3600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10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When announcing at DOCKET CALL, always announce “conferring”</a:t>
            </a:r>
          </a:p>
          <a:p>
            <a:r>
              <a:rPr lang="en-US" dirty="0" smtClean="0"/>
              <a:t>Confer. </a:t>
            </a:r>
          </a:p>
          <a:p>
            <a:r>
              <a:rPr lang="en-US" u="sng" dirty="0" smtClean="0"/>
              <a:t>PROSECUTION ANNOUNCES FIRST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If prosecutor announces “Ready”, you may announce “Ready” or “Not Ready”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motion for continuance will be granted for either side</a:t>
            </a:r>
          </a:p>
          <a:p>
            <a:pPr lvl="1"/>
            <a:r>
              <a:rPr lang="en-US" dirty="0" smtClean="0"/>
              <a:t>Practice Tip</a:t>
            </a:r>
          </a:p>
          <a:p>
            <a:pPr lvl="2"/>
            <a:r>
              <a:rPr lang="en-US" dirty="0" smtClean="0"/>
              <a:t>Only </a:t>
            </a:r>
            <a:r>
              <a:rPr lang="en-US" dirty="0" err="1" smtClean="0"/>
              <a:t>Garrahan</a:t>
            </a:r>
            <a:r>
              <a:rPr lang="en-US" dirty="0" smtClean="0"/>
              <a:t> (CC4) requires a written motion for continuance - can be written on notebook paper AFTER you announce.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u="sng" dirty="0" smtClean="0">
                <a:latin typeface="Agency FB" pitchFamily="34" charset="0"/>
              </a:rPr>
              <a:t>The Not Ready Game, Part 2</a:t>
            </a:r>
            <a:endParaRPr lang="en-US" u="sng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aur" pitchFamily="18" charset="0"/>
              </a:rPr>
              <a:t>If the Prosecutor Announces Not Ready for a 2</a:t>
            </a:r>
            <a:r>
              <a:rPr lang="en-US" baseline="30000" dirty="0" smtClean="0">
                <a:latin typeface="Centaur" pitchFamily="18" charset="0"/>
              </a:rPr>
              <a:t>nd</a:t>
            </a:r>
            <a:r>
              <a:rPr lang="en-US" dirty="0" smtClean="0">
                <a:latin typeface="Centaur" pitchFamily="18" charset="0"/>
              </a:rPr>
              <a:t> time, they generally dismiss the case.</a:t>
            </a:r>
          </a:p>
          <a:p>
            <a:pPr lvl="1"/>
            <a:r>
              <a:rPr lang="en-US" sz="3200" dirty="0" smtClean="0">
                <a:latin typeface="Centaur" pitchFamily="18" charset="0"/>
              </a:rPr>
              <a:t>Based out of Confrontation Clause and Speedy Trial</a:t>
            </a:r>
          </a:p>
          <a:p>
            <a:r>
              <a:rPr lang="en-US" dirty="0" smtClean="0">
                <a:latin typeface="Centaur" pitchFamily="18" charset="0"/>
              </a:rPr>
              <a:t>Rarely is this a hearing or a fight.  Generally, most prosecutors will have a dismissal they hand to the Judge at announcement</a:t>
            </a:r>
          </a:p>
          <a:p>
            <a:r>
              <a:rPr lang="en-US" dirty="0" smtClean="0">
                <a:latin typeface="Centaur" pitchFamily="18" charset="0"/>
              </a:rPr>
              <a:t>Practice Tip – </a:t>
            </a:r>
            <a:r>
              <a:rPr lang="en-US" b="1" u="sng" dirty="0" smtClean="0">
                <a:latin typeface="Centaur" pitchFamily="18" charset="0"/>
              </a:rPr>
              <a:t>Prosecutors Lie.</a:t>
            </a:r>
            <a:endParaRPr lang="en-US" b="1" u="sng" dirty="0">
              <a:latin typeface="Centaur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i="1" dirty="0" smtClean="0"/>
              <a:t>Oh Crap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Prior to accepting any sort of plea, make SURE that you have discussed with your client any collateral consequences.</a:t>
            </a:r>
          </a:p>
          <a:p>
            <a:pPr lvl="1"/>
            <a:r>
              <a:rPr lang="en-US" dirty="0" smtClean="0">
                <a:hlinkClick r:id="rId2"/>
              </a:rPr>
              <a:t>http://www.abacollateralconsequences.org/search/?jurisdiction=45</a:t>
            </a:r>
            <a:endParaRPr lang="en-US" dirty="0" smtClean="0"/>
          </a:p>
          <a:p>
            <a:r>
              <a:rPr lang="en-US" dirty="0" smtClean="0"/>
              <a:t>DWI (DL, Surcharges, mandatory jail, etc)</a:t>
            </a:r>
          </a:p>
          <a:p>
            <a:r>
              <a:rPr lang="en-US" dirty="0" err="1" smtClean="0"/>
              <a:t>POM</a:t>
            </a:r>
            <a:r>
              <a:rPr lang="en-US" dirty="0" smtClean="0"/>
              <a:t>  (Automatic Driver’s License Suspension)</a:t>
            </a:r>
          </a:p>
          <a:p>
            <a:r>
              <a:rPr lang="en-US" dirty="0" smtClean="0"/>
              <a:t>Any State of Texas Licensing – Nurse, Doctor, Lawyer, etc.</a:t>
            </a:r>
          </a:p>
          <a:p>
            <a:r>
              <a:rPr lang="en-US" dirty="0" smtClean="0"/>
              <a:t>IMMIGRATION!!!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I want to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Bexar County Misdemeanor Court</a:t>
            </a:r>
          </a:p>
          <a:p>
            <a:pPr lvl="1"/>
            <a:r>
              <a:rPr lang="en-US" dirty="0" smtClean="0"/>
              <a:t>Misdemeanor wheel</a:t>
            </a:r>
          </a:p>
          <a:p>
            <a:pPr lvl="1"/>
            <a:r>
              <a:rPr lang="en-US" dirty="0" smtClean="0"/>
              <a:t>Useful Terms</a:t>
            </a:r>
          </a:p>
          <a:p>
            <a:pPr lvl="1"/>
            <a:r>
              <a:rPr lang="en-US" dirty="0" smtClean="0"/>
              <a:t>Maps, Apps, and “Oh </a:t>
            </a:r>
            <a:r>
              <a:rPr lang="en-US" dirty="0" err="1" smtClean="0"/>
              <a:t>Crap”’s</a:t>
            </a:r>
            <a:endParaRPr lang="en-US" dirty="0" smtClean="0"/>
          </a:p>
          <a:p>
            <a:pPr lvl="2"/>
            <a:r>
              <a:rPr lang="en-US" dirty="0" smtClean="0"/>
              <a:t>How to get around the courthouse</a:t>
            </a:r>
          </a:p>
          <a:p>
            <a:pPr lvl="2"/>
            <a:r>
              <a:rPr lang="en-US" dirty="0" smtClean="0"/>
              <a:t>Useful tricks, hints, and websites</a:t>
            </a:r>
          </a:p>
          <a:p>
            <a:pPr lvl="2"/>
            <a:r>
              <a:rPr lang="en-US" dirty="0" smtClean="0"/>
              <a:t>Ways to get disbarred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r>
              <a:rPr lang="en-US" dirty="0" smtClean="0"/>
              <a:t>Traffic Tickets</a:t>
            </a:r>
          </a:p>
          <a:p>
            <a:r>
              <a:rPr lang="en-US" dirty="0" smtClean="0"/>
              <a:t>Operation</a:t>
            </a:r>
          </a:p>
          <a:p>
            <a:pPr lvl="1"/>
            <a:r>
              <a:rPr lang="en-US" dirty="0" smtClean="0"/>
              <a:t>How not to get “Buzzed” on the Difference between DWI and SA Muni Code (Use of a Hand Held Device)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u="sng" dirty="0" smtClean="0">
                <a:latin typeface="Algerian" pitchFamily="82" charset="0"/>
              </a:rPr>
              <a:t>Plea Paperwork</a:t>
            </a:r>
            <a:endParaRPr lang="en-US" u="sng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Rounded MT Bold" pitchFamily="34" charset="0"/>
              </a:rPr>
              <a:t>Court’s Admonishments</a:t>
            </a:r>
          </a:p>
          <a:p>
            <a:r>
              <a:rPr lang="en-US" dirty="0" smtClean="0">
                <a:latin typeface="Arial Rounded MT Bold" pitchFamily="34" charset="0"/>
              </a:rPr>
              <a:t>Certification of Right to Appeal</a:t>
            </a:r>
          </a:p>
          <a:p>
            <a:r>
              <a:rPr lang="en-US" dirty="0" smtClean="0">
                <a:latin typeface="Arial Rounded MT Bold" pitchFamily="34" charset="0"/>
              </a:rPr>
              <a:t>Application for Probation/Deferred</a:t>
            </a:r>
          </a:p>
          <a:p>
            <a:r>
              <a:rPr lang="en-US" dirty="0" smtClean="0">
                <a:latin typeface="Arial Rounded MT Bold" pitchFamily="34" charset="0"/>
              </a:rPr>
              <a:t>Personal Data Sheet</a:t>
            </a:r>
          </a:p>
          <a:p>
            <a:r>
              <a:rPr lang="en-US" dirty="0" smtClean="0">
                <a:latin typeface="Arial Rounded MT Bold" pitchFamily="34" charset="0"/>
              </a:rPr>
              <a:t>Discovery Agreement</a:t>
            </a:r>
          </a:p>
          <a:p>
            <a:r>
              <a:rPr lang="en-US" dirty="0" smtClean="0">
                <a:latin typeface="Arial Rounded MT Bold" pitchFamily="34" charset="0"/>
              </a:rPr>
              <a:t>VOUCHER!!!!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Don’t forget appointment order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Vouchers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Fill it out </a:t>
            </a:r>
            <a:r>
              <a:rPr lang="en-US" i="1" dirty="0" smtClean="0"/>
              <a:t>COMPLETELY</a:t>
            </a:r>
          </a:p>
          <a:p>
            <a:pPr lvl="1"/>
            <a:r>
              <a:rPr lang="en-US" dirty="0" smtClean="0"/>
              <a:t>Ask to borrow prosecutor or court file to get SID or other necessary information</a:t>
            </a:r>
          </a:p>
          <a:p>
            <a:pPr lvl="1"/>
            <a:r>
              <a:rPr lang="en-US" dirty="0" smtClean="0"/>
              <a:t>Attach Appointment Order </a:t>
            </a:r>
          </a:p>
          <a:p>
            <a:pPr lvl="2"/>
            <a:r>
              <a:rPr lang="en-US" dirty="0" smtClean="0"/>
              <a:t>E-mail or fax is fine, or get Judge to sign an order after the plea.</a:t>
            </a:r>
          </a:p>
          <a:p>
            <a:r>
              <a:rPr lang="en-US" dirty="0" smtClean="0"/>
              <a:t>Have the Judge sign it</a:t>
            </a:r>
          </a:p>
          <a:p>
            <a:r>
              <a:rPr lang="en-US" dirty="0" smtClean="0"/>
              <a:t>Take it to the clerk and have Clerk </a:t>
            </a:r>
            <a:r>
              <a:rPr lang="en-US" b="1" dirty="0" smtClean="0"/>
              <a:t>sign it </a:t>
            </a:r>
            <a:r>
              <a:rPr lang="en-US" dirty="0" smtClean="0"/>
              <a:t>and </a:t>
            </a:r>
            <a:r>
              <a:rPr lang="en-US" b="1" dirty="0" smtClean="0"/>
              <a:t>time stamp </a:t>
            </a:r>
            <a:r>
              <a:rPr lang="en-US" dirty="0" smtClean="0"/>
              <a:t>it</a:t>
            </a:r>
          </a:p>
          <a:p>
            <a:r>
              <a:rPr lang="en-US" dirty="0" smtClean="0"/>
              <a:t>Ask to make 2 copies</a:t>
            </a:r>
          </a:p>
          <a:p>
            <a:r>
              <a:rPr lang="en-US" dirty="0" smtClean="0"/>
              <a:t>Return Original, a copy and APPOINTMENT ORDER to the clerk</a:t>
            </a:r>
          </a:p>
          <a:p>
            <a:r>
              <a:rPr lang="en-US" b="1" u="sng" dirty="0" smtClean="0"/>
              <a:t>Keep a copy for your records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Vouchers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r>
              <a:rPr lang="en-US" dirty="0" smtClean="0"/>
              <a:t>Auditor’s office has 30 days to pay</a:t>
            </a:r>
          </a:p>
          <a:p>
            <a:r>
              <a:rPr lang="en-US" dirty="0" err="1" smtClean="0"/>
              <a:t>Paymode</a:t>
            </a:r>
            <a:r>
              <a:rPr lang="en-US" dirty="0" smtClean="0"/>
              <a:t>-X is available for direct deposit</a:t>
            </a:r>
          </a:p>
          <a:p>
            <a:r>
              <a:rPr lang="en-US" dirty="0" smtClean="0"/>
              <a:t>Practice Tip</a:t>
            </a:r>
          </a:p>
          <a:p>
            <a:pPr lvl="1"/>
            <a:r>
              <a:rPr lang="en-US" dirty="0" smtClean="0"/>
              <a:t>Every 6 months, go back and make sure you’ve gotten paid for every case you’ve submitted a voucher.</a:t>
            </a:r>
          </a:p>
          <a:p>
            <a:pPr lvl="1"/>
            <a:r>
              <a:rPr lang="en-US" dirty="0" smtClean="0"/>
              <a:t>Estimated </a:t>
            </a:r>
            <a:r>
              <a:rPr lang="en-US" b="1" dirty="0" smtClean="0"/>
              <a:t>75% of Attorneys </a:t>
            </a:r>
            <a:r>
              <a:rPr lang="en-US" dirty="0" smtClean="0"/>
              <a:t>are not getting paid every time due to not following up, returned vouchers, etc.</a:t>
            </a:r>
          </a:p>
          <a:p>
            <a:r>
              <a:rPr lang="en-US" dirty="0" smtClean="0"/>
              <a:t>Auditor’s Office returns flawed vouchers to the clerks.  </a:t>
            </a:r>
          </a:p>
          <a:p>
            <a:pPr lvl="1"/>
            <a:r>
              <a:rPr lang="en-US" dirty="0" smtClean="0"/>
              <a:t>Incomplete vouchers can get “misplaced”, especially when you are a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jerk</a:t>
            </a:r>
            <a:r>
              <a:rPr lang="en-US" dirty="0" smtClean="0"/>
              <a:t> who didn’t keep a copy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http://apps.bexar.org/search/search.html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Content Placeholder 7" descr="img0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21378" y="990600"/>
            <a:ext cx="5217622" cy="5867401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Traffic Tickets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DPS</a:t>
            </a:r>
            <a:r>
              <a:rPr lang="en-US" dirty="0" smtClean="0"/>
              <a:t> – Outstanding Tickets</a:t>
            </a:r>
          </a:p>
          <a:p>
            <a:pPr lvl="1"/>
            <a:r>
              <a:rPr lang="en-US" dirty="0" smtClean="0"/>
              <a:t>http://www.texasfailuretoappear.com/search.php</a:t>
            </a:r>
          </a:p>
          <a:p>
            <a:r>
              <a:rPr lang="en-US" dirty="0" smtClean="0"/>
              <a:t>San Antonio Municipal Court Ticket Search</a:t>
            </a:r>
          </a:p>
          <a:p>
            <a:pPr lvl="1"/>
            <a:r>
              <a:rPr lang="en-US" dirty="0" smtClean="0"/>
              <a:t>https://www.municipalrecordsearch.com/sanantoniotx</a:t>
            </a:r>
          </a:p>
          <a:p>
            <a:r>
              <a:rPr lang="en-US" dirty="0" err="1" smtClean="0"/>
              <a:t>DPS</a:t>
            </a:r>
            <a:r>
              <a:rPr lang="en-US" dirty="0" smtClean="0"/>
              <a:t> Criminal History Search</a:t>
            </a:r>
          </a:p>
          <a:p>
            <a:pPr lvl="1"/>
            <a:r>
              <a:rPr lang="en-US" dirty="0" smtClean="0"/>
              <a:t>https://records.txdps.state.tx.us/DpsWebsite/Login.aspx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Tickets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San Antonio Municipal Court</a:t>
            </a:r>
          </a:p>
          <a:p>
            <a:pPr lvl="1"/>
            <a:r>
              <a:rPr lang="en-US" dirty="0" smtClean="0"/>
              <a:t>Attorney Conferring Thursday afternoon &amp; Friday</a:t>
            </a:r>
          </a:p>
          <a:p>
            <a:r>
              <a:rPr lang="en-US" dirty="0" smtClean="0"/>
              <a:t>Generally Prosecutors will offer Deferred Adjudication, and may TIC multiple charges.</a:t>
            </a:r>
          </a:p>
          <a:p>
            <a:r>
              <a:rPr lang="en-US" dirty="0" smtClean="0"/>
              <a:t>Will NOT TIC insurance…</a:t>
            </a:r>
          </a:p>
          <a:p>
            <a:pPr lvl="1"/>
            <a:r>
              <a:rPr lang="en-US" dirty="0" smtClean="0"/>
              <a:t>Practice Tip – Bring proof of current insurance, inspection, registration, tail light, etc.</a:t>
            </a:r>
          </a:p>
          <a:p>
            <a:r>
              <a:rPr lang="en-US" dirty="0" smtClean="0"/>
              <a:t>Judges will lower the fine amount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 Antonio Municipal Court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$4 parking</a:t>
            </a:r>
          </a:p>
          <a:p>
            <a:r>
              <a:rPr lang="en-US" dirty="0" smtClean="0"/>
              <a:t>Go to the Clerks</a:t>
            </a:r>
          </a:p>
          <a:p>
            <a:pPr lvl="1"/>
            <a:r>
              <a:rPr lang="en-US" dirty="0" smtClean="0"/>
              <a:t>Ask for directions</a:t>
            </a:r>
          </a:p>
          <a:p>
            <a:pPr lvl="1"/>
            <a:r>
              <a:rPr lang="en-US" dirty="0" smtClean="0"/>
              <a:t>Fill out case number and your bar number, etc</a:t>
            </a:r>
          </a:p>
          <a:p>
            <a:pPr lvl="1"/>
            <a:r>
              <a:rPr lang="en-US" dirty="0" smtClean="0"/>
              <a:t>They give you a printout</a:t>
            </a:r>
          </a:p>
          <a:p>
            <a:pPr lvl="1"/>
            <a:r>
              <a:rPr lang="en-US" dirty="0" smtClean="0"/>
              <a:t>Take this printout to (a) Judge or (b) a prosecutor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 Antonio Municipal Court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b="1" cap="all" dirty="0"/>
              <a:t/>
            </a:r>
            <a:br>
              <a:rPr lang="en-US" b="1" cap="all" dirty="0"/>
            </a:br>
            <a:r>
              <a:rPr lang="en-US" b="1" cap="all" dirty="0" smtClean="0"/>
              <a:t>JUSTICES OF THE PEACE</a:t>
            </a:r>
            <a:br>
              <a:rPr lang="en-US" b="1" cap="all" dirty="0" smtClean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990600"/>
          <a:ext cx="86868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JP Conferring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threePt" dir="t">
                <a:rot lat="0" lon="0" rev="600000"/>
              </a:lightRig>
            </a:scene3d>
            <a:sp3d extrusionH="57150" contourW="19050">
              <a:extrusionClr>
                <a:schemeClr val="accent1"/>
              </a:extrusionClr>
              <a:contourClr>
                <a:schemeClr val="accent2"/>
              </a:contourClr>
            </a:sp3d>
          </a:bodyPr>
          <a:lstStyle/>
          <a:p>
            <a:r>
              <a:rPr lang="en-US" dirty="0" smtClean="0"/>
              <a:t>Submit a letter of Representation by Fax</a:t>
            </a:r>
          </a:p>
          <a:p>
            <a:pPr lvl="1"/>
            <a:r>
              <a:rPr lang="en-US" u="sng" dirty="0" smtClean="0">
                <a:effectLst>
                  <a:outerShdw blurRad="50800" dist="50800" dir="5400000" algn="ctr" rotWithShape="0">
                    <a:schemeClr val="accent1"/>
                  </a:outerShdw>
                </a:effectLst>
              </a:rPr>
              <a:t>Will Remove the Warrant</a:t>
            </a:r>
          </a:p>
          <a:p>
            <a:r>
              <a:rPr lang="en-US" dirty="0" smtClean="0"/>
              <a:t>Appear on Attorney Conferring Day</a:t>
            </a:r>
          </a:p>
          <a:p>
            <a:r>
              <a:rPr lang="en-US" dirty="0" smtClean="0"/>
              <a:t>You can also appeal to the County Court at Law by submitting an attorney bond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I can’t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Felonies</a:t>
            </a:r>
          </a:p>
          <a:p>
            <a:pPr lvl="1"/>
            <a:r>
              <a:rPr lang="en-US" dirty="0" smtClean="0">
                <a:latin typeface="Algerian" pitchFamily="82" charset="0"/>
              </a:rPr>
              <a:t>“Strictly for live men, not for freshmen”</a:t>
            </a:r>
            <a:endParaRPr lang="en-US" sz="1600" dirty="0" smtClean="0">
              <a:latin typeface="Algerian" pitchFamily="82" charset="0"/>
            </a:endParaRPr>
          </a:p>
          <a:p>
            <a:r>
              <a:rPr lang="en-US" dirty="0" smtClean="0"/>
              <a:t>DWI</a:t>
            </a:r>
          </a:p>
          <a:p>
            <a:pPr lvl="1"/>
            <a:r>
              <a:rPr lang="en-US" dirty="0" smtClean="0"/>
              <a:t>Extremely detailed and technical</a:t>
            </a:r>
          </a:p>
          <a:p>
            <a:pPr lvl="1"/>
            <a:r>
              <a:rPr lang="en-US" dirty="0" smtClean="0"/>
              <a:t>Ask me again tonight at the Xmas party.</a:t>
            </a:r>
          </a:p>
          <a:p>
            <a:r>
              <a:rPr lang="en-US" dirty="0" smtClean="0"/>
              <a:t>Fact-Specific Question</a:t>
            </a:r>
          </a:p>
          <a:p>
            <a:pPr lvl="1"/>
            <a:r>
              <a:rPr lang="en-US" dirty="0" smtClean="0"/>
              <a:t>So I got this friend…</a:t>
            </a:r>
          </a:p>
          <a:p>
            <a:r>
              <a:rPr lang="en-US" dirty="0" smtClean="0"/>
              <a:t>Contracts, </a:t>
            </a:r>
            <a:r>
              <a:rPr lang="en-US" dirty="0" err="1" smtClean="0"/>
              <a:t>IOLTAs</a:t>
            </a:r>
            <a:r>
              <a:rPr lang="en-US" dirty="0" smtClean="0"/>
              <a:t>, running a business</a:t>
            </a:r>
          </a:p>
          <a:p>
            <a:r>
              <a:rPr lang="en-US" dirty="0" smtClean="0"/>
              <a:t>Case Law, etc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Tip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client has a Commercial Drivers License, client is NOT ELIGIBLE FOR DEFERRED</a:t>
            </a:r>
          </a:p>
          <a:p>
            <a:pPr lvl="1"/>
            <a:r>
              <a:rPr lang="en-US" dirty="0" smtClean="0"/>
              <a:t>State Law</a:t>
            </a:r>
          </a:p>
          <a:p>
            <a:r>
              <a:rPr lang="en-US" dirty="0" smtClean="0"/>
              <a:t>SO WHAT DO I DO?!?!?</a:t>
            </a:r>
          </a:p>
          <a:p>
            <a:pPr lvl="1"/>
            <a:r>
              <a:rPr lang="en-US" dirty="0" smtClean="0"/>
              <a:t>Appeal to County Court</a:t>
            </a:r>
          </a:p>
          <a:p>
            <a:pPr lvl="2"/>
            <a:r>
              <a:rPr lang="en-US" dirty="0" smtClean="0"/>
              <a:t>File an attorney appeal bond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DWI “Operate”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Sec. 49.04. DRIVING WHILE INTOXICATED. (a) A person commits an offense if the person is intoxicated while </a:t>
            </a:r>
            <a:r>
              <a:rPr lang="en-US" b="1" u="sng" dirty="0" smtClean="0"/>
              <a:t>operating a motor vehicle </a:t>
            </a:r>
            <a:r>
              <a:rPr lang="en-US" dirty="0" smtClean="0"/>
              <a:t>in a public place.</a:t>
            </a:r>
          </a:p>
          <a:p>
            <a:r>
              <a:rPr lang="en-US" dirty="0" smtClean="0"/>
              <a:t>"Intoxicated" means:</a:t>
            </a:r>
          </a:p>
          <a:p>
            <a:pPr lvl="1"/>
            <a:r>
              <a:rPr lang="en-US" dirty="0" smtClean="0"/>
              <a:t>not having the normal use of mental or physical faculties by reason of the introduction of alcohol… a drug, a dangerous drug, a combination … into the body; or</a:t>
            </a:r>
          </a:p>
          <a:p>
            <a:pPr lvl="1"/>
            <a:r>
              <a:rPr lang="en-US" dirty="0" smtClean="0"/>
              <a:t>having an alcohol concentration of 0.08 or more.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Operation</a:t>
            </a:r>
            <a:r>
              <a:rPr lang="en-US" dirty="0" smtClean="0"/>
              <a:t> of a Motor Vehicle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…this Court (</a:t>
            </a:r>
            <a:r>
              <a:rPr lang="en-US" dirty="0" err="1" smtClean="0"/>
              <a:t>CCA</a:t>
            </a:r>
            <a:r>
              <a:rPr lang="en-US" dirty="0" smtClean="0"/>
              <a:t>) has concluded that a person "</a:t>
            </a:r>
            <a:r>
              <a:rPr lang="en-US" b="1" u="sng" dirty="0" smtClean="0"/>
              <a:t>operates</a:t>
            </a:r>
            <a:r>
              <a:rPr lang="en-US" dirty="0" smtClean="0"/>
              <a:t>" a vehicle when "the totality of the circumstances demonstrate that the defendant </a:t>
            </a:r>
            <a:r>
              <a:rPr lang="en-US" b="1" dirty="0" smtClean="0"/>
              <a:t>took action to affect the functioning of his vehicle in a manner that  [651]  would enable the vehicle's use</a:t>
            </a:r>
            <a:r>
              <a:rPr lang="en-US" dirty="0" smtClean="0"/>
              <a:t>."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Kirsch v. State</a:t>
            </a:r>
            <a:r>
              <a:rPr lang="en-US" dirty="0" smtClean="0"/>
              <a:t>, 357 S.W.3d 645, 650-51 (Tex. Crim. App. 2012)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Examples of “Operate”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Many Texas juries have rendered guilty verdicts even when the evidence showed that the operator did not successfully make the vehicle "go.“</a:t>
            </a:r>
          </a:p>
          <a:p>
            <a:pPr lvl="1"/>
            <a:r>
              <a:rPr lang="en-US" dirty="0" smtClean="0"/>
              <a:t> Defendant unable to accelerate because vehicle required time to "warm up”</a:t>
            </a:r>
          </a:p>
          <a:p>
            <a:pPr lvl="2"/>
            <a:r>
              <a:rPr lang="en-US" sz="1900" dirty="0" smtClean="0"/>
              <a:t>See, e.g., Denton, 911 S.W.2d at 388 </a:t>
            </a:r>
          </a:p>
          <a:p>
            <a:pPr lvl="1"/>
            <a:r>
              <a:rPr lang="en-US" dirty="0" smtClean="0"/>
              <a:t>Defendant asleep in driver's seat of </a:t>
            </a:r>
            <a:r>
              <a:rPr lang="en-US" i="1" dirty="0" smtClean="0"/>
              <a:t>idling</a:t>
            </a:r>
            <a:r>
              <a:rPr lang="en-US" dirty="0" smtClean="0"/>
              <a:t> vehicle parked in parking lot</a:t>
            </a:r>
          </a:p>
          <a:p>
            <a:pPr lvl="2"/>
            <a:r>
              <a:rPr lang="en-US" sz="1800" dirty="0" err="1" smtClean="0"/>
              <a:t>Dornbusch</a:t>
            </a:r>
            <a:r>
              <a:rPr lang="en-US" sz="1800" dirty="0" smtClean="0"/>
              <a:t> v. State, 262 S.W.3d 432 (Tex. App.—Fort Worth 2008, no pet.) </a:t>
            </a:r>
          </a:p>
          <a:p>
            <a:pPr lvl="1"/>
            <a:r>
              <a:rPr lang="en-US" dirty="0" smtClean="0"/>
              <a:t>sitting on top of his motorcycle attempting to "kick-start" it, which appellant ceased when Deputy Johnson approached him. </a:t>
            </a:r>
            <a:br>
              <a:rPr lang="en-US" dirty="0" smtClean="0"/>
            </a:br>
            <a:endParaRPr lang="en-US" dirty="0" smtClean="0"/>
          </a:p>
          <a:p>
            <a:pPr lvl="1">
              <a:buNone/>
            </a:pPr>
            <a:r>
              <a:rPr lang="en-US" u="sng" dirty="0" smtClean="0"/>
              <a:t>Kirsch v. State</a:t>
            </a:r>
            <a:r>
              <a:rPr lang="en-US" dirty="0" smtClean="0"/>
              <a:t>, 357 S.W.3d 645, 650 (Tex. Crim. App. 2012)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of a Hand Held Communication Device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person commits an offense if the person uses a hand-held mobile communication device to 1) engage in a call, 2) send, 3) read or write a text message, 4) view pictures or written text whether transmitted by internet or other electronic means, 5) engage in gaming, or 6) engage in any other use of the device </a:t>
            </a:r>
            <a:r>
              <a:rPr lang="en-US" u="sng" dirty="0" smtClean="0"/>
              <a:t>while operating a </a:t>
            </a:r>
            <a:r>
              <a:rPr lang="en-US" b="1" u="sng" dirty="0" smtClean="0"/>
              <a:t>moving</a:t>
            </a:r>
            <a:r>
              <a:rPr lang="en-US" u="sng" dirty="0" smtClean="0"/>
              <a:t> motor vehicle.</a:t>
            </a:r>
            <a:endParaRPr lang="en-US" u="sng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u="sng" dirty="0" smtClean="0"/>
              <a:t>Questions?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dirty="0" smtClean="0"/>
              <a:t>Andrew Froelich</a:t>
            </a:r>
          </a:p>
          <a:p>
            <a:r>
              <a:rPr lang="en-US" dirty="0" smtClean="0"/>
              <a:t>(210) 725-4658 – cell</a:t>
            </a:r>
          </a:p>
          <a:p>
            <a:r>
              <a:rPr lang="en-US" dirty="0" smtClean="0">
                <a:hlinkClick r:id="rId2"/>
              </a:rPr>
              <a:t>andrewfroelich@gmail.com</a:t>
            </a:r>
            <a:endParaRPr lang="en-US" dirty="0" smtClean="0"/>
          </a:p>
          <a:p>
            <a:r>
              <a:rPr lang="en-US" dirty="0" smtClean="0"/>
              <a:t>Andrewfroelich.com</a:t>
            </a:r>
          </a:p>
          <a:p>
            <a:r>
              <a:rPr lang="en-US" dirty="0" smtClean="0"/>
              <a:t>Helpigotarrested.com</a:t>
            </a:r>
          </a:p>
          <a:p>
            <a:r>
              <a:rPr lang="en-US" dirty="0" smtClean="0"/>
              <a:t>Or check out sayla.org/</a:t>
            </a:r>
            <a:r>
              <a:rPr lang="en-US" dirty="0" err="1" smtClean="0"/>
              <a:t>attorneyresources</a:t>
            </a:r>
            <a:r>
              <a:rPr lang="en-US" dirty="0" smtClean="0"/>
              <a:t> to download this PowerPoint, and some other helpful forms I uploaded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u="sng" dirty="0" smtClean="0"/>
              <a:t>Quick Hints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Arial Narrow" pitchFamily="34" charset="0"/>
              </a:rPr>
              <a:t>Please feel free to ask questions!</a:t>
            </a:r>
          </a:p>
          <a:p>
            <a:r>
              <a:rPr lang="en-US" dirty="0" smtClean="0">
                <a:latin typeface="Arial Narrow" pitchFamily="34" charset="0"/>
              </a:rPr>
              <a:t>Get a reliable Calendar (Gmail, Outlook)</a:t>
            </a:r>
          </a:p>
          <a:p>
            <a:r>
              <a:rPr lang="en-US" dirty="0" smtClean="0">
                <a:latin typeface="Arial Narrow" pitchFamily="34" charset="0"/>
              </a:rPr>
              <a:t>Find a friend in law school to use Lexis/Westlaw password</a:t>
            </a:r>
          </a:p>
          <a:p>
            <a:r>
              <a:rPr lang="en-US" dirty="0" smtClean="0">
                <a:latin typeface="Arial Narrow" pitchFamily="34" charset="0"/>
              </a:rPr>
              <a:t>Fax Machine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Use an online faxing service (</a:t>
            </a:r>
            <a:r>
              <a:rPr lang="en-US" dirty="0" err="1" smtClean="0">
                <a:latin typeface="Arial Narrow" pitchFamily="34" charset="0"/>
              </a:rPr>
              <a:t>Ringcentral</a:t>
            </a:r>
            <a:r>
              <a:rPr lang="en-US" dirty="0" smtClean="0">
                <a:latin typeface="Arial Narrow" pitchFamily="34" charset="0"/>
              </a:rPr>
              <a:t>)</a:t>
            </a:r>
          </a:p>
          <a:p>
            <a:r>
              <a:rPr lang="en-US" dirty="0" smtClean="0">
                <a:latin typeface="Arial Narrow" pitchFamily="34" charset="0"/>
              </a:rPr>
              <a:t>Get Office Space</a:t>
            </a:r>
          </a:p>
          <a:p>
            <a:pPr lvl="1"/>
            <a:r>
              <a:rPr lang="en-US" dirty="0" smtClean="0">
                <a:latin typeface="Algerian" pitchFamily="82" charset="0"/>
              </a:rPr>
              <a:t>“Never sell no crack where you rest at.  I don’t care if they want an Ounce, tell them BOUNCE” </a:t>
            </a:r>
            <a:endParaRPr lang="en-US" sz="1900" dirty="0" smtClean="0">
              <a:latin typeface="Algerian" pitchFamily="82" charset="0"/>
            </a:endParaRPr>
          </a:p>
          <a:p>
            <a:pPr lvl="1"/>
            <a:r>
              <a:rPr lang="en-US" dirty="0" smtClean="0">
                <a:latin typeface="Arial Narrow" pitchFamily="34" charset="0"/>
              </a:rPr>
              <a:t>State Bar and Appointment order lists your address and Phone number</a:t>
            </a:r>
          </a:p>
          <a:p>
            <a:r>
              <a:rPr lang="en-US" dirty="0" smtClean="0">
                <a:latin typeface="Arial Narrow" pitchFamily="34" charset="0"/>
              </a:rPr>
              <a:t>Get a Work Phone 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(unless you want a criminal blowing up your phone at 3am to discuss your case)</a:t>
            </a:r>
          </a:p>
          <a:p>
            <a:r>
              <a:rPr lang="en-US" dirty="0" smtClean="0">
                <a:latin typeface="Arial Narrow" pitchFamily="34" charset="0"/>
              </a:rPr>
              <a:t>TYLA – Office in a Flash</a:t>
            </a:r>
          </a:p>
          <a:p>
            <a:pPr lvl="1"/>
            <a:r>
              <a:rPr lang="en-US" dirty="0" smtClean="0">
                <a:latin typeface="Arial Narrow" pitchFamily="34" charset="0"/>
                <a:hlinkClick r:id="rId2"/>
              </a:rPr>
              <a:t>http://www.tyla.org/tyla/assets/Flash/officeinaflash.html</a:t>
            </a:r>
            <a:endParaRPr lang="en-US" dirty="0" smtClean="0"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134831" y="-1151171"/>
            <a:ext cx="6858000" cy="916034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Find Your Courtroom</a:t>
            </a:r>
            <a:br>
              <a:rPr lang="en-US" dirty="0" smtClean="0"/>
            </a:br>
            <a:r>
              <a:rPr lang="en-US" sz="3600" dirty="0" smtClean="0"/>
              <a:t>Bexar County Justice Center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in my Courtroom?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The one with the gun (</a:t>
            </a:r>
            <a:r>
              <a:rPr lang="en-US" sz="2200" u="sng" dirty="0" smtClean="0"/>
              <a:t>Deputy</a:t>
            </a:r>
            <a:r>
              <a:rPr lang="en-US" sz="2200" dirty="0" smtClean="0"/>
              <a:t>)</a:t>
            </a:r>
          </a:p>
          <a:p>
            <a:r>
              <a:rPr lang="en-US" sz="2200" dirty="0" smtClean="0"/>
              <a:t>The one that keeps you from appearing on the record as dumb as you sound (</a:t>
            </a:r>
            <a:r>
              <a:rPr lang="en-US" sz="2200" u="sng" dirty="0" smtClean="0"/>
              <a:t>Court Reporter</a:t>
            </a:r>
            <a:r>
              <a:rPr lang="en-US" sz="2200" dirty="0" smtClean="0"/>
              <a:t>)</a:t>
            </a:r>
          </a:p>
          <a:p>
            <a:r>
              <a:rPr lang="en-US" sz="2200" dirty="0" smtClean="0"/>
              <a:t>The one wearing the black dress </a:t>
            </a:r>
            <a:r>
              <a:rPr lang="en-US" sz="2200" u="sng" dirty="0" smtClean="0"/>
              <a:t>(Judge</a:t>
            </a:r>
            <a:r>
              <a:rPr lang="en-US" sz="2200" dirty="0" smtClean="0"/>
              <a:t>)</a:t>
            </a:r>
          </a:p>
          <a:p>
            <a:r>
              <a:rPr lang="en-US" sz="2200" dirty="0" smtClean="0"/>
              <a:t>The two (or 3) probably in a suit (</a:t>
            </a:r>
            <a:r>
              <a:rPr lang="en-US" sz="2200" u="sng" dirty="0" smtClean="0"/>
              <a:t>Prosecutors</a:t>
            </a:r>
            <a:r>
              <a:rPr lang="en-US" sz="2200" dirty="0" smtClean="0"/>
              <a:t>)</a:t>
            </a:r>
          </a:p>
          <a:p>
            <a:r>
              <a:rPr lang="en-US" sz="2800" u="sng" dirty="0" err="1" smtClean="0"/>
              <a:t>CLO</a:t>
            </a:r>
            <a:endParaRPr lang="en-US" sz="2800" u="sng" dirty="0" smtClean="0"/>
          </a:p>
          <a:p>
            <a:pPr lvl="1"/>
            <a:r>
              <a:rPr lang="en-US" dirty="0" smtClean="0"/>
              <a:t>Community Liaison Officer (Probation Representative)</a:t>
            </a:r>
          </a:p>
          <a:p>
            <a:r>
              <a:rPr lang="en-US" sz="2800" u="sng" dirty="0" smtClean="0"/>
              <a:t>Court Coordinator</a:t>
            </a:r>
          </a:p>
          <a:p>
            <a:pPr lvl="1"/>
            <a:r>
              <a:rPr lang="en-US" dirty="0" smtClean="0"/>
              <a:t>The Boss.</a:t>
            </a:r>
          </a:p>
          <a:p>
            <a:r>
              <a:rPr lang="en-US" sz="2800" u="sng" dirty="0" smtClean="0"/>
              <a:t>Clerk</a:t>
            </a:r>
            <a:r>
              <a:rPr lang="en-US" sz="2800" dirty="0" smtClean="0"/>
              <a:t> – two in the Court offices in the back to input things in the system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u="sng" dirty="0" smtClean="0"/>
              <a:t>Court Coordinator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dirty="0" smtClean="0"/>
              <a:t>Handles the Court calendar</a:t>
            </a:r>
          </a:p>
          <a:p>
            <a:pPr lvl="1"/>
            <a:r>
              <a:rPr lang="en-US" dirty="0" smtClean="0"/>
              <a:t>Reset your case</a:t>
            </a:r>
          </a:p>
          <a:p>
            <a:pPr lvl="1"/>
            <a:r>
              <a:rPr lang="en-US" dirty="0" smtClean="0"/>
              <a:t>May assign you to a case “In The Interests of Justice”</a:t>
            </a:r>
          </a:p>
          <a:p>
            <a:pPr lvl="1"/>
            <a:r>
              <a:rPr lang="en-US" dirty="0" smtClean="0"/>
              <a:t>Or remove you from an appointed case “In The Interests of justice”</a:t>
            </a:r>
          </a:p>
          <a:p>
            <a:pPr lvl="2"/>
            <a:r>
              <a:rPr lang="en-US" dirty="0" smtClean="0"/>
              <a:t>The person to call if you’re running late</a:t>
            </a:r>
          </a:p>
          <a:p>
            <a:r>
              <a:rPr lang="en-US" dirty="0" smtClean="0"/>
              <a:t>Tracks and Manages jail population</a:t>
            </a:r>
          </a:p>
          <a:p>
            <a:pPr lvl="1"/>
            <a:r>
              <a:rPr lang="en-US" dirty="0" smtClean="0"/>
              <a:t>Assigns your case to jail court</a:t>
            </a:r>
          </a:p>
          <a:p>
            <a:r>
              <a:rPr lang="en-US" dirty="0" smtClean="0"/>
              <a:t>Alerts judge to other issues (bond, warrant, etc)</a:t>
            </a:r>
          </a:p>
          <a:p>
            <a:r>
              <a:rPr lang="en-US" dirty="0" smtClean="0"/>
              <a:t>Tracks cases on Appeal (remand)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2723</Words>
  <Application>Microsoft Office PowerPoint</Application>
  <PresentationFormat>On-screen Show (4:3)</PresentationFormat>
  <Paragraphs>335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Criminal Defense in Bexar County or</vt:lpstr>
      <vt:lpstr>Slide 2</vt:lpstr>
      <vt:lpstr>Topics I want to cover</vt:lpstr>
      <vt:lpstr>Topics I can’t cover</vt:lpstr>
      <vt:lpstr>Quick Hints</vt:lpstr>
      <vt:lpstr>Slide 6</vt:lpstr>
      <vt:lpstr>Find Your Courtroom Bexar County Justice Center</vt:lpstr>
      <vt:lpstr>Who is in my Courtroom?</vt:lpstr>
      <vt:lpstr>Court Coordinator</vt:lpstr>
      <vt:lpstr>Rule #1 </vt:lpstr>
      <vt:lpstr>RULE 11 Agreements?</vt:lpstr>
      <vt:lpstr>What’s the Wheel?</vt:lpstr>
      <vt:lpstr>Wheel Appointment</vt:lpstr>
      <vt:lpstr>Practice Tip</vt:lpstr>
      <vt:lpstr>If Hired on a Case</vt:lpstr>
      <vt:lpstr>If Hired on a Case</vt:lpstr>
      <vt:lpstr>If Hired on a Case</vt:lpstr>
      <vt:lpstr>Useful Terms</vt:lpstr>
      <vt:lpstr>Useful Terms</vt:lpstr>
      <vt:lpstr>Bond Issues</vt:lpstr>
      <vt:lpstr>What Happens at a Court Setting?</vt:lpstr>
      <vt:lpstr>Slide 22</vt:lpstr>
      <vt:lpstr>Slide 23</vt:lpstr>
      <vt:lpstr>e-discovery</vt:lpstr>
      <vt:lpstr>Obstruction of a Highway</vt:lpstr>
      <vt:lpstr>Pre-Trial Diversion</vt:lpstr>
      <vt:lpstr>Trial Announcement  aka “The Not Ready Game”</vt:lpstr>
      <vt:lpstr>The Not Ready Game, Part 2</vt:lpstr>
      <vt:lpstr>Oh Crap.</vt:lpstr>
      <vt:lpstr>Plea Paperwork</vt:lpstr>
      <vt:lpstr>Vouchers</vt:lpstr>
      <vt:lpstr>Vouchers</vt:lpstr>
      <vt:lpstr>http://apps.bexar.org/search/search.html </vt:lpstr>
      <vt:lpstr>Traffic Tickets</vt:lpstr>
      <vt:lpstr>Traffic Tickets</vt:lpstr>
      <vt:lpstr>San Antonio Municipal Court</vt:lpstr>
      <vt:lpstr>San Antonio Municipal Court</vt:lpstr>
      <vt:lpstr> JUSTICES OF THE PEACE </vt:lpstr>
      <vt:lpstr>JP Conferring</vt:lpstr>
      <vt:lpstr>Practice Tip</vt:lpstr>
      <vt:lpstr>DWI “Operate”</vt:lpstr>
      <vt:lpstr>Operation of a Motor Vehicle</vt:lpstr>
      <vt:lpstr>More Examples of “Operate”</vt:lpstr>
      <vt:lpstr>Use of a Hand Held Communication Device</vt:lpstr>
      <vt:lpstr>Questions?</vt:lpstr>
    </vt:vector>
  </TitlesOfParts>
  <Company>E4300-58FPBM1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Criminal Defense in Bexar County or</dc:title>
  <dc:creator>Andrew Froelich</dc:creator>
  <cp:lastModifiedBy>Andrew Froelich</cp:lastModifiedBy>
  <cp:revision>68</cp:revision>
  <dcterms:created xsi:type="dcterms:W3CDTF">2015-10-11T19:52:31Z</dcterms:created>
  <dcterms:modified xsi:type="dcterms:W3CDTF">2015-12-15T16:23:16Z</dcterms:modified>
</cp:coreProperties>
</file>